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6" r:id="rId9"/>
    <p:sldId id="260" r:id="rId10"/>
    <p:sldId id="268" r:id="rId11"/>
    <p:sldId id="267" r:id="rId12"/>
    <p:sldId id="269" r:id="rId13"/>
    <p:sldId id="270" r:id="rId14"/>
    <p:sldId id="272" r:id="rId15"/>
    <p:sldId id="271" r:id="rId16"/>
    <p:sldId id="274" r:id="rId17"/>
    <p:sldId id="276" r:id="rId18"/>
    <p:sldId id="279" r:id="rId19"/>
    <p:sldId id="278" r:id="rId20"/>
    <p:sldId id="277" r:id="rId21"/>
    <p:sldId id="273" r:id="rId22"/>
    <p:sldId id="275" r:id="rId23"/>
    <p:sldId id="259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08AA-7710-43B6-83BF-C99E63D303A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5D3F-97FA-4CA4-96BD-C37FAB91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81845504892.jpg"/>
          <p:cNvPicPr>
            <a:picLocks noChangeAspect="1"/>
          </p:cNvPicPr>
          <p:nvPr/>
        </p:nvPicPr>
        <p:blipFill>
          <a:blip r:embed="rId2" cstate="print"/>
          <a:srcRect t="30000" r="3474" b="3102"/>
          <a:stretch>
            <a:fillRect/>
          </a:stretch>
        </p:blipFill>
        <p:spPr>
          <a:xfrm>
            <a:off x="2127472" y="0"/>
            <a:ext cx="7016528" cy="6878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124200" cy="2743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/>
              <a:t>An </a:t>
            </a:r>
            <a:br>
              <a:rPr lang="en-US" sz="6000" b="1" dirty="0" smtClean="0"/>
            </a:br>
            <a:r>
              <a:rPr lang="en-US" sz="6000" b="1" dirty="0" smtClean="0"/>
              <a:t>“A-HA” Moment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181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2 Samuel 12:1-13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David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Samuel 11-12</a:t>
            </a:r>
          </a:p>
          <a:p>
            <a:pPr lvl="1"/>
            <a:r>
              <a:rPr lang="en-US" b="1" dirty="0" smtClean="0"/>
              <a:t>David sins with Bathsheba</a:t>
            </a:r>
          </a:p>
          <a:p>
            <a:pPr lvl="1"/>
            <a:r>
              <a:rPr lang="en-US" b="1" dirty="0" smtClean="0"/>
              <a:t>He tries to cover it up; it goes from bad to worse</a:t>
            </a:r>
          </a:p>
          <a:p>
            <a:pPr lvl="1"/>
            <a:r>
              <a:rPr lang="en-US" b="1" dirty="0" smtClean="0"/>
              <a:t>God sends Nathan to confront David</a:t>
            </a:r>
            <a:endParaRPr lang="en-US" b="1" dirty="0"/>
          </a:p>
          <a:p>
            <a:r>
              <a:rPr lang="en-US" b="1" dirty="0" smtClean="0"/>
              <a:t>A-HA</a:t>
            </a:r>
          </a:p>
          <a:p>
            <a:pPr lvl="1"/>
            <a:r>
              <a:rPr lang="en-US" b="1" dirty="0" smtClean="0"/>
              <a:t>Verse 7 – “You are the man!”</a:t>
            </a:r>
          </a:p>
          <a:p>
            <a:pPr lvl="1"/>
            <a:r>
              <a:rPr lang="en-US" b="1" dirty="0" smtClean="0"/>
              <a:t>Verse 13 – “I have sinned.”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Naaman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2 Kings 5</a:t>
            </a:r>
          </a:p>
          <a:p>
            <a:pPr lvl="1"/>
            <a:r>
              <a:rPr lang="en-US" b="1" dirty="0" smtClean="0"/>
              <a:t>Naaman, an important man, had leprosy</a:t>
            </a:r>
          </a:p>
          <a:p>
            <a:pPr lvl="1"/>
            <a:r>
              <a:rPr lang="en-US" b="1" dirty="0" smtClean="0"/>
              <a:t>He came to Elisha to be cured, expecting a miracle</a:t>
            </a:r>
          </a:p>
          <a:p>
            <a:pPr lvl="1"/>
            <a:r>
              <a:rPr lang="en-US" b="1" dirty="0" smtClean="0"/>
              <a:t>When told to dip seven times in the Jordan, he went away angry (verses 10-11)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Naaman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2 Kings 5</a:t>
            </a:r>
          </a:p>
          <a:p>
            <a:pPr lvl="1"/>
            <a:r>
              <a:rPr lang="en-US" b="1" dirty="0" smtClean="0"/>
              <a:t>Naaman, an important man, had leprosy</a:t>
            </a:r>
          </a:p>
          <a:p>
            <a:pPr lvl="1"/>
            <a:r>
              <a:rPr lang="en-US" b="1" dirty="0" smtClean="0"/>
              <a:t>He came to Elisha to be cured, expecting a miracle</a:t>
            </a:r>
          </a:p>
          <a:p>
            <a:pPr lvl="1"/>
            <a:r>
              <a:rPr lang="en-US" b="1" dirty="0" smtClean="0"/>
              <a:t>When told to dip seven times in the Jordan, he went away angry (verses 10-11)</a:t>
            </a:r>
          </a:p>
          <a:p>
            <a:r>
              <a:rPr lang="en-US" b="1" dirty="0" smtClean="0"/>
              <a:t>A-HA</a:t>
            </a:r>
          </a:p>
          <a:p>
            <a:pPr lvl="1"/>
            <a:r>
              <a:rPr lang="en-US" b="1" dirty="0" smtClean="0"/>
              <a:t>Verse 13 – His servants pointed out the truth of the matter</a:t>
            </a:r>
          </a:p>
          <a:p>
            <a:pPr lvl="1"/>
            <a:r>
              <a:rPr lang="en-US" b="1" dirty="0" smtClean="0"/>
              <a:t>Verse 14 – He does as he was told and is healed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Prodigal 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Luke 15:11-24</a:t>
            </a:r>
          </a:p>
          <a:p>
            <a:pPr lvl="1"/>
            <a:r>
              <a:rPr lang="en-US" b="1" dirty="0" smtClean="0"/>
              <a:t>Wasted his inheritance w/loose living (verse 13)</a:t>
            </a:r>
          </a:p>
          <a:p>
            <a:pPr lvl="1"/>
            <a:r>
              <a:rPr lang="en-US" b="1" dirty="0" smtClean="0"/>
              <a:t>Living among pigs (unclean animal)</a:t>
            </a:r>
          </a:p>
          <a:p>
            <a:pPr lvl="1"/>
            <a:r>
              <a:rPr lang="en-US" b="1" dirty="0" smtClean="0"/>
              <a:t>Desiring their food (slop)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Prodigal 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Luke 15:11-24</a:t>
            </a:r>
          </a:p>
          <a:p>
            <a:pPr lvl="1"/>
            <a:r>
              <a:rPr lang="en-US" b="1" dirty="0" smtClean="0"/>
              <a:t>Wasted his inheritance w/loose living (verse 13)</a:t>
            </a:r>
          </a:p>
          <a:p>
            <a:pPr lvl="1"/>
            <a:r>
              <a:rPr lang="en-US" b="1" dirty="0" smtClean="0"/>
              <a:t>Living among pigs (unclean animal)</a:t>
            </a:r>
          </a:p>
          <a:p>
            <a:pPr lvl="1"/>
            <a:r>
              <a:rPr lang="en-US" b="1" dirty="0" smtClean="0"/>
              <a:t>Desiring their food (slop)</a:t>
            </a:r>
          </a:p>
          <a:p>
            <a:r>
              <a:rPr lang="en-US" b="1" dirty="0" smtClean="0"/>
              <a:t>A-HA</a:t>
            </a:r>
          </a:p>
          <a:p>
            <a:pPr lvl="1"/>
            <a:r>
              <a:rPr lang="en-US" b="1" dirty="0" smtClean="0"/>
              <a:t>Verse 17 – Came to his senses</a:t>
            </a:r>
          </a:p>
          <a:p>
            <a:pPr lvl="1"/>
            <a:r>
              <a:rPr lang="en-US" b="1" dirty="0" smtClean="0"/>
              <a:t>Verse 18-19 – Humbly plans to return home and accept the consequences</a:t>
            </a:r>
          </a:p>
          <a:p>
            <a:pPr lvl="1"/>
            <a:r>
              <a:rPr lang="en-US" b="1" dirty="0" smtClean="0"/>
              <a:t>Verses 20-24 – He is accepted back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Jews on Pentecost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Acts 2:14-47</a:t>
            </a:r>
          </a:p>
          <a:p>
            <a:pPr lvl="1"/>
            <a:r>
              <a:rPr lang="en-US" b="1" dirty="0" smtClean="0"/>
              <a:t>The same Jews who had been part of the crowd that shouted “Crucify Him!” and “His blood shall be on us and on our children!” (Matt 27:22-25)</a:t>
            </a:r>
          </a:p>
          <a:p>
            <a:pPr lvl="1"/>
            <a:r>
              <a:rPr lang="en-US" b="1" dirty="0" smtClean="0"/>
              <a:t>The had been manipulated by the rulers</a:t>
            </a:r>
          </a:p>
          <a:p>
            <a:pPr lvl="1"/>
            <a:r>
              <a:rPr lang="en-US" b="1" dirty="0" smtClean="0"/>
              <a:t>Jesus had prayed for their forgiveness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Jews on Pentecost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Acts 2:14-47</a:t>
            </a:r>
          </a:p>
          <a:p>
            <a:pPr lvl="1"/>
            <a:r>
              <a:rPr lang="en-US" b="1" dirty="0" smtClean="0"/>
              <a:t>The same Jews who had been part of the crowd that shouted “Crucify Him!” and “His blood shall be on us and on our children!” (Matt 27:22-25)</a:t>
            </a:r>
          </a:p>
          <a:p>
            <a:pPr lvl="1"/>
            <a:r>
              <a:rPr lang="en-US" b="1" dirty="0" smtClean="0"/>
              <a:t>The had been manipulated by the rulers</a:t>
            </a:r>
          </a:p>
          <a:p>
            <a:pPr lvl="1"/>
            <a:r>
              <a:rPr lang="en-US" b="1" dirty="0" smtClean="0"/>
              <a:t>Jesus had prayed for their forgiveness</a:t>
            </a:r>
          </a:p>
          <a:p>
            <a:r>
              <a:rPr lang="en-US" b="1" dirty="0" smtClean="0"/>
              <a:t>A-HA</a:t>
            </a:r>
          </a:p>
          <a:p>
            <a:pPr lvl="1"/>
            <a:r>
              <a:rPr lang="en-US" b="1" dirty="0" smtClean="0"/>
              <a:t>Verse 36 – “…whom you crucified.”</a:t>
            </a:r>
          </a:p>
          <a:p>
            <a:pPr lvl="1"/>
            <a:r>
              <a:rPr lang="en-US" b="1" dirty="0" smtClean="0"/>
              <a:t>Verse 37 – Pierced to their hearts…”What shall we do?”	Answer: verse 38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Confessed Jesus’ deity 3x</a:t>
            </a:r>
          </a:p>
          <a:p>
            <a:pPr lvl="1"/>
            <a:r>
              <a:rPr lang="en-US" b="1" dirty="0" smtClean="0"/>
              <a:t>Luke 5:8 – As a new apostle</a:t>
            </a:r>
          </a:p>
          <a:p>
            <a:pPr lvl="1"/>
            <a:r>
              <a:rPr lang="en-US" b="1" dirty="0" smtClean="0"/>
              <a:t>Matthew 16:16 – Well known confession</a:t>
            </a:r>
          </a:p>
          <a:p>
            <a:pPr lvl="1"/>
            <a:r>
              <a:rPr lang="en-US" b="1" dirty="0" smtClean="0"/>
              <a:t>John 6:69 – “To whom shall we go?”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Confessed Jesus’ deity 3x</a:t>
            </a:r>
          </a:p>
          <a:p>
            <a:pPr lvl="1"/>
            <a:r>
              <a:rPr lang="en-US" b="1" dirty="0" smtClean="0"/>
              <a:t>Luke 5:8 – As a new apostle</a:t>
            </a:r>
          </a:p>
          <a:p>
            <a:pPr lvl="1"/>
            <a:r>
              <a:rPr lang="en-US" b="1" dirty="0" smtClean="0"/>
              <a:t>Matthew 16:16 – Well known confession</a:t>
            </a:r>
          </a:p>
          <a:p>
            <a:pPr lvl="1"/>
            <a:r>
              <a:rPr lang="en-US" b="1" dirty="0" smtClean="0"/>
              <a:t>John 6:69 – “To whom shall we go?”</a:t>
            </a:r>
            <a:endParaRPr lang="en-US" b="1" dirty="0" smtClean="0"/>
          </a:p>
          <a:p>
            <a:r>
              <a:rPr lang="en-US" b="1" dirty="0" smtClean="0"/>
              <a:t>Denies Jesus 3x – Luke 22:54-60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Confessed Jesus’ deity 3x</a:t>
            </a:r>
          </a:p>
          <a:p>
            <a:pPr lvl="1"/>
            <a:r>
              <a:rPr lang="en-US" b="1" dirty="0" smtClean="0"/>
              <a:t>Luke 5:8 – As a new apostle</a:t>
            </a:r>
          </a:p>
          <a:p>
            <a:pPr lvl="1"/>
            <a:r>
              <a:rPr lang="en-US" b="1" dirty="0" smtClean="0"/>
              <a:t>Matthew 16:16 – Well known confession</a:t>
            </a:r>
          </a:p>
          <a:p>
            <a:pPr lvl="1"/>
            <a:r>
              <a:rPr lang="en-US" b="1" dirty="0" smtClean="0"/>
              <a:t>John 6:69 – “To whom shall we go?”</a:t>
            </a:r>
            <a:endParaRPr lang="en-US" b="1" dirty="0" smtClean="0"/>
          </a:p>
          <a:p>
            <a:r>
              <a:rPr lang="en-US" b="1" dirty="0" smtClean="0"/>
              <a:t>Denies Jesus 3x – Luke 22:54-60</a:t>
            </a:r>
          </a:p>
          <a:p>
            <a:r>
              <a:rPr lang="en-US" b="1" dirty="0" smtClean="0"/>
              <a:t>Is asked about his love 3x (John 21)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ave you ever had an “A-Ha Moment”?</a:t>
            </a:r>
          </a:p>
          <a:p>
            <a:pPr lvl="1"/>
            <a:r>
              <a:rPr lang="en-US" b="1" dirty="0" smtClean="0"/>
              <a:t>Sometimes, it’s because of something someone says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Confessed Jesus’ deity 3x</a:t>
            </a:r>
          </a:p>
          <a:p>
            <a:pPr lvl="1"/>
            <a:r>
              <a:rPr lang="en-US" b="1" dirty="0" smtClean="0"/>
              <a:t>Luke 5:8 – As a new apostle</a:t>
            </a:r>
          </a:p>
          <a:p>
            <a:pPr lvl="1"/>
            <a:r>
              <a:rPr lang="en-US" b="1" dirty="0" smtClean="0"/>
              <a:t>Matthew 16:16 – Well known confession</a:t>
            </a:r>
          </a:p>
          <a:p>
            <a:pPr lvl="1"/>
            <a:r>
              <a:rPr lang="en-US" b="1" dirty="0" smtClean="0"/>
              <a:t>John 6:69 – “To whom shall we go?”</a:t>
            </a:r>
            <a:endParaRPr lang="en-US" b="1" dirty="0" smtClean="0"/>
          </a:p>
          <a:p>
            <a:r>
              <a:rPr lang="en-US" b="1" dirty="0" smtClean="0"/>
              <a:t>Denies Jesus 3x – Luke 22:54-60</a:t>
            </a:r>
          </a:p>
          <a:p>
            <a:r>
              <a:rPr lang="en-US" b="1" dirty="0" smtClean="0"/>
              <a:t>Is asked about his love 3x (John 21)</a:t>
            </a:r>
          </a:p>
          <a:p>
            <a:r>
              <a:rPr lang="en-US" b="1" dirty="0" smtClean="0"/>
              <a:t>A-HA</a:t>
            </a:r>
          </a:p>
          <a:p>
            <a:pPr lvl="1"/>
            <a:r>
              <a:rPr lang="en-US" b="1" dirty="0" smtClean="0"/>
              <a:t>Luke 22:61 – A look from Jesus</a:t>
            </a:r>
          </a:p>
          <a:p>
            <a:pPr lvl="1"/>
            <a:r>
              <a:rPr lang="en-US" b="1" dirty="0" smtClean="0"/>
              <a:t>Verse 62 - …went out and wept bitterly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Bad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Judas</a:t>
            </a:r>
          </a:p>
          <a:p>
            <a:pPr lvl="1"/>
            <a:r>
              <a:rPr lang="en-US" b="1" dirty="0" smtClean="0"/>
              <a:t>(In)famously betrayed Jesus with a kiss for 30 pieces of silver (Matthew 26)</a:t>
            </a:r>
          </a:p>
          <a:p>
            <a:pPr lvl="1"/>
            <a:r>
              <a:rPr lang="en-US" b="1" dirty="0" smtClean="0"/>
              <a:t>Matthew 27:3 – </a:t>
            </a:r>
            <a:r>
              <a:rPr lang="en-US" b="1" dirty="0"/>
              <a:t>R</a:t>
            </a:r>
            <a:r>
              <a:rPr lang="en-US" b="1" dirty="0" smtClean="0"/>
              <a:t>ealized what he had done</a:t>
            </a:r>
          </a:p>
          <a:p>
            <a:pPr lvl="1"/>
            <a:r>
              <a:rPr lang="en-US" b="1" dirty="0" smtClean="0"/>
              <a:t>Matthew 27:5 – didn’t repent-killed </a:t>
            </a:r>
            <a:r>
              <a:rPr lang="en-US" b="1" dirty="0" smtClean="0"/>
              <a:t>himself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Bad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Judas</a:t>
            </a:r>
          </a:p>
          <a:p>
            <a:pPr lvl="1"/>
            <a:r>
              <a:rPr lang="en-US" b="1" dirty="0" smtClean="0"/>
              <a:t>(In)famously betrayed Jesus with a kiss for 30 pieces of silver (Matthew 26)</a:t>
            </a:r>
          </a:p>
          <a:p>
            <a:pPr lvl="1"/>
            <a:r>
              <a:rPr lang="en-US" b="1" dirty="0" smtClean="0"/>
              <a:t>Matthew 27:3 – </a:t>
            </a:r>
            <a:r>
              <a:rPr lang="en-US" b="1" dirty="0"/>
              <a:t>R</a:t>
            </a:r>
            <a:r>
              <a:rPr lang="en-US" b="1" dirty="0" smtClean="0"/>
              <a:t>ealized what he had done</a:t>
            </a:r>
          </a:p>
          <a:p>
            <a:pPr lvl="1"/>
            <a:r>
              <a:rPr lang="en-US" b="1" dirty="0" smtClean="0"/>
              <a:t>Matthew 27:5 – didn’t repent-killed himself</a:t>
            </a:r>
          </a:p>
          <a:p>
            <a:r>
              <a:rPr lang="en-US" b="1" dirty="0" smtClean="0"/>
              <a:t>King Agrippa</a:t>
            </a:r>
          </a:p>
          <a:p>
            <a:pPr lvl="1"/>
            <a:r>
              <a:rPr lang="en-US" b="1" dirty="0" smtClean="0"/>
              <a:t>Acts 26 – He was familiar with Jews/Scriptures</a:t>
            </a:r>
          </a:p>
          <a:p>
            <a:pPr lvl="1"/>
            <a:r>
              <a:rPr lang="en-US" b="1" dirty="0" smtClean="0"/>
              <a:t>Verse 27 – “Do you believe…?” “I know…you do.”</a:t>
            </a:r>
          </a:p>
          <a:p>
            <a:pPr lvl="1"/>
            <a:r>
              <a:rPr lang="en-US" b="1" dirty="0" smtClean="0"/>
              <a:t>Verse 28 – “In a short time…”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ways to get to an “A-HA” moment</a:t>
            </a:r>
          </a:p>
          <a:p>
            <a:pPr lvl="1"/>
            <a:r>
              <a:rPr lang="en-US" b="1" dirty="0" smtClean="0"/>
              <a:t>By someone accusing you (Nathan)</a:t>
            </a:r>
          </a:p>
          <a:p>
            <a:pPr lvl="1"/>
            <a:r>
              <a:rPr lang="en-US" b="1" dirty="0" smtClean="0"/>
              <a:t>By someone reminding you (Naaman)</a:t>
            </a:r>
          </a:p>
          <a:p>
            <a:pPr lvl="1"/>
            <a:r>
              <a:rPr lang="en-US" b="1" dirty="0" smtClean="0"/>
              <a:t>By looking around at your circumstances (son)</a:t>
            </a:r>
          </a:p>
          <a:p>
            <a:pPr lvl="1"/>
            <a:r>
              <a:rPr lang="en-US" b="1" dirty="0" smtClean="0"/>
              <a:t>By hearing what you’ve done (Jews)</a:t>
            </a:r>
          </a:p>
          <a:p>
            <a:pPr lvl="1"/>
            <a:r>
              <a:rPr lang="en-US" b="1" dirty="0" smtClean="0"/>
              <a:t>Simply, by a look</a:t>
            </a:r>
            <a:endParaRPr lang="en-US" b="1" dirty="0" smtClean="0"/>
          </a:p>
          <a:p>
            <a:r>
              <a:rPr lang="en-US" b="1" smtClean="0"/>
              <a:t>Hopefully, </a:t>
            </a:r>
            <a:r>
              <a:rPr lang="en-US" b="1" dirty="0" smtClean="0"/>
              <a:t>you’ll have a correct response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ave you ever had an “A-Ha Moment”?</a:t>
            </a:r>
          </a:p>
          <a:p>
            <a:pPr lvl="1"/>
            <a:r>
              <a:rPr lang="en-US" b="1" dirty="0" smtClean="0"/>
              <a:t>Sometimes, it’s because of something someone says</a:t>
            </a:r>
          </a:p>
          <a:p>
            <a:pPr lvl="1"/>
            <a:r>
              <a:rPr lang="en-US" b="1" dirty="0" smtClean="0"/>
              <a:t>Sometimes, it’s because you’ve done some serious thinking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ave you ever had an “A-Ha Moment”?</a:t>
            </a:r>
          </a:p>
          <a:p>
            <a:pPr lvl="1"/>
            <a:r>
              <a:rPr lang="en-US" b="1" dirty="0" smtClean="0"/>
              <a:t>Sometimes, it’s because of something someone says</a:t>
            </a:r>
          </a:p>
          <a:p>
            <a:pPr lvl="1"/>
            <a:r>
              <a:rPr lang="en-US" b="1" dirty="0" smtClean="0"/>
              <a:t>Sometimes, it’s because you’ve done some serious thinking</a:t>
            </a:r>
          </a:p>
          <a:p>
            <a:pPr lvl="1"/>
            <a:r>
              <a:rPr lang="en-US" b="1" dirty="0" smtClean="0"/>
              <a:t>Sometimes, you have no idea why it came to you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ave you ever had an “A-Ha Moment”?</a:t>
            </a:r>
          </a:p>
          <a:p>
            <a:pPr lvl="1"/>
            <a:r>
              <a:rPr lang="en-US" b="1" dirty="0" smtClean="0"/>
              <a:t>Sometimes, it’s because of something someone says</a:t>
            </a:r>
          </a:p>
          <a:p>
            <a:pPr lvl="1"/>
            <a:r>
              <a:rPr lang="en-US" b="1" dirty="0" smtClean="0"/>
              <a:t>Sometimes, it’s because you’ve done some serious thinking</a:t>
            </a:r>
          </a:p>
          <a:p>
            <a:pPr lvl="1"/>
            <a:r>
              <a:rPr lang="en-US" b="1" dirty="0" smtClean="0"/>
              <a:t>Sometimes, you have no idea why it came to you</a:t>
            </a:r>
            <a:endParaRPr lang="en-US" b="1" dirty="0"/>
          </a:p>
          <a:p>
            <a:r>
              <a:rPr lang="en-US" b="1" dirty="0" smtClean="0"/>
              <a:t>Merriam-Webster definition:</a:t>
            </a:r>
          </a:p>
          <a:p>
            <a:pPr lvl="1"/>
            <a:r>
              <a:rPr lang="en-US" b="1" dirty="0" smtClean="0"/>
              <a:t>A moment of sudden realization, inspiration, insight, recognition, or comprehension  (1939)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ave you ever had an “A-Ha Moment”?</a:t>
            </a:r>
          </a:p>
          <a:p>
            <a:pPr lvl="1"/>
            <a:r>
              <a:rPr lang="en-US" b="1" dirty="0" smtClean="0"/>
              <a:t>Sometimes, it’s because of something someone says</a:t>
            </a:r>
          </a:p>
          <a:p>
            <a:pPr lvl="1"/>
            <a:r>
              <a:rPr lang="en-US" b="1" dirty="0" smtClean="0"/>
              <a:t>Sometimes, it’s because you’ve done some serious thinking</a:t>
            </a:r>
          </a:p>
          <a:p>
            <a:pPr lvl="1"/>
            <a:r>
              <a:rPr lang="en-US" b="1" dirty="0" smtClean="0"/>
              <a:t>Sometimes, you have no idea why it came to you</a:t>
            </a:r>
            <a:endParaRPr lang="en-US" b="1" dirty="0"/>
          </a:p>
          <a:p>
            <a:r>
              <a:rPr lang="en-US" b="1" dirty="0" smtClean="0"/>
              <a:t>Merriam-Webster definition:</a:t>
            </a:r>
          </a:p>
          <a:p>
            <a:pPr lvl="1"/>
            <a:r>
              <a:rPr lang="en-US" b="1" dirty="0" smtClean="0"/>
              <a:t>A moment of sudden realization, inspiration, insight, recognition, or comprehension  (1939)</a:t>
            </a:r>
          </a:p>
          <a:p>
            <a:pPr lvl="1"/>
            <a:r>
              <a:rPr lang="en-US" b="1" dirty="0" smtClean="0"/>
              <a:t>Rey definition: A light-bulb moment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I’ve been thinking about this lesson for a while now</a:t>
            </a:r>
          </a:p>
          <a:p>
            <a:pPr lvl="1"/>
            <a:r>
              <a:rPr lang="en-US" b="1" dirty="0" smtClean="0"/>
              <a:t>Collecting scriptures</a:t>
            </a:r>
          </a:p>
          <a:p>
            <a:pPr lvl="1"/>
            <a:r>
              <a:rPr lang="en-US" b="1" dirty="0" smtClean="0"/>
              <a:t>Thinking about how to present it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I’ve been thinking about this lesson for a while now</a:t>
            </a:r>
          </a:p>
          <a:p>
            <a:pPr lvl="1"/>
            <a:r>
              <a:rPr lang="en-US" b="1" dirty="0" smtClean="0"/>
              <a:t>Collecting scriptures</a:t>
            </a:r>
          </a:p>
          <a:p>
            <a:pPr lvl="1"/>
            <a:r>
              <a:rPr lang="en-US" b="1" dirty="0" smtClean="0"/>
              <a:t>Thinking about how to present it</a:t>
            </a:r>
            <a:endParaRPr lang="en-US" b="1" dirty="0"/>
          </a:p>
          <a:p>
            <a:r>
              <a:rPr lang="en-US" b="1" dirty="0" smtClean="0"/>
              <a:t>Then, along comes an article by Nathan Morrison (sent out by Ron Halbrook)</a:t>
            </a:r>
          </a:p>
          <a:p>
            <a:pPr lvl="1"/>
            <a:r>
              <a:rPr lang="en-US" b="1" dirty="0" smtClean="0"/>
              <a:t>He did most of my work for me</a:t>
            </a:r>
          </a:p>
          <a:p>
            <a:pPr lvl="1"/>
            <a:r>
              <a:rPr lang="en-US" b="1" dirty="0" smtClean="0"/>
              <a:t>So, I tweaked it and here it is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David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Samuel 11-12</a:t>
            </a:r>
          </a:p>
          <a:p>
            <a:pPr lvl="1"/>
            <a:r>
              <a:rPr lang="en-US" b="1" dirty="0" smtClean="0"/>
              <a:t>David sins with Bathsheba</a:t>
            </a:r>
          </a:p>
          <a:p>
            <a:pPr lvl="1"/>
            <a:r>
              <a:rPr lang="en-US" b="1" dirty="0" smtClean="0"/>
              <a:t>He tries to cover it up; it goes from bad to worse</a:t>
            </a:r>
          </a:p>
          <a:p>
            <a:pPr lvl="1"/>
            <a:r>
              <a:rPr lang="en-US" b="1" dirty="0" smtClean="0"/>
              <a:t>God sends Nathan to confront David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1014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  “A-HA” Moment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David</vt:lpstr>
      <vt:lpstr>David</vt:lpstr>
      <vt:lpstr>Naaman</vt:lpstr>
      <vt:lpstr>Naaman</vt:lpstr>
      <vt:lpstr>The Prodigal Son</vt:lpstr>
      <vt:lpstr>The Prodigal Son</vt:lpstr>
      <vt:lpstr>Jews on Pentecost</vt:lpstr>
      <vt:lpstr>Jews on Pentecost</vt:lpstr>
      <vt:lpstr>Peter</vt:lpstr>
      <vt:lpstr>Peter</vt:lpstr>
      <vt:lpstr>Peter</vt:lpstr>
      <vt:lpstr>Peter</vt:lpstr>
      <vt:lpstr>Bad examples</vt:lpstr>
      <vt:lpstr>Bad examples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AHA Moment</dc:title>
  <dc:creator>Pili</dc:creator>
  <cp:lastModifiedBy>Pili</cp:lastModifiedBy>
  <cp:revision>23</cp:revision>
  <dcterms:created xsi:type="dcterms:W3CDTF">2015-05-10T11:16:41Z</dcterms:created>
  <dcterms:modified xsi:type="dcterms:W3CDTF">2015-05-10T14:26:38Z</dcterms:modified>
</cp:coreProperties>
</file>