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90" r:id="rId4"/>
    <p:sldId id="289" r:id="rId5"/>
    <p:sldId id="273" r:id="rId6"/>
    <p:sldId id="295" r:id="rId7"/>
    <p:sldId id="294" r:id="rId8"/>
    <p:sldId id="293" r:id="rId9"/>
    <p:sldId id="292" r:id="rId10"/>
    <p:sldId id="291" r:id="rId11"/>
    <p:sldId id="298" r:id="rId12"/>
    <p:sldId id="297" r:id="rId13"/>
    <p:sldId id="296" r:id="rId14"/>
    <p:sldId id="300" r:id="rId15"/>
    <p:sldId id="299" r:id="rId16"/>
    <p:sldId id="281" r:id="rId17"/>
    <p:sldId id="303" r:id="rId18"/>
    <p:sldId id="282" r:id="rId19"/>
    <p:sldId id="304" r:id="rId20"/>
    <p:sldId id="275" r:id="rId21"/>
    <p:sldId id="301" r:id="rId22"/>
    <p:sldId id="276" r:id="rId23"/>
    <p:sldId id="302" r:id="rId24"/>
    <p:sldId id="283" r:id="rId25"/>
    <p:sldId id="306" r:id="rId26"/>
    <p:sldId id="305" r:id="rId27"/>
    <p:sldId id="286" r:id="rId28"/>
    <p:sldId id="28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90E4-974F-4DA4-97C9-7E1BB91B214A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8B12-827B-45C6-8ECA-B4B760E55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90E4-974F-4DA4-97C9-7E1BB91B214A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8B12-827B-45C6-8ECA-B4B760E55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90E4-974F-4DA4-97C9-7E1BB91B214A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8B12-827B-45C6-8ECA-B4B760E55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90E4-974F-4DA4-97C9-7E1BB91B214A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8B12-827B-45C6-8ECA-B4B760E55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90E4-974F-4DA4-97C9-7E1BB91B214A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8B12-827B-45C6-8ECA-B4B760E55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90E4-974F-4DA4-97C9-7E1BB91B214A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8B12-827B-45C6-8ECA-B4B760E55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90E4-974F-4DA4-97C9-7E1BB91B214A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8B12-827B-45C6-8ECA-B4B760E55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90E4-974F-4DA4-97C9-7E1BB91B214A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8B12-827B-45C6-8ECA-B4B760E55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90E4-974F-4DA4-97C9-7E1BB91B214A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8B12-827B-45C6-8ECA-B4B760E55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90E4-974F-4DA4-97C9-7E1BB91B214A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8B12-827B-45C6-8ECA-B4B760E55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90E4-974F-4DA4-97C9-7E1BB91B214A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8B12-827B-45C6-8ECA-B4B760E55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90E4-974F-4DA4-97C9-7E1BB91B214A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8B12-827B-45C6-8ECA-B4B760E55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l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5244"/>
            <a:ext cx="8839200" cy="6767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0200" y="0"/>
            <a:ext cx="3733800" cy="25146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AFRAID TO DO RIGHT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49530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Matthew</a:t>
            </a:r>
            <a:r>
              <a:rPr lang="en-US" sz="6000" b="1" dirty="0" smtClean="0">
                <a:solidFill>
                  <a:schemeClr val="tx1"/>
                </a:solidFill>
              </a:rPr>
              <a:t> 25:25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Fears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Fear of something more immediate or greater than God</a:t>
            </a:r>
          </a:p>
          <a:p>
            <a:pPr lvl="1"/>
            <a:r>
              <a:rPr lang="en-US" b="1" dirty="0" smtClean="0"/>
              <a:t>Actually, a form of idolatry/blasphemy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Fears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Fear of something more immediate or greater than God</a:t>
            </a:r>
          </a:p>
          <a:p>
            <a:pPr lvl="1"/>
            <a:r>
              <a:rPr lang="en-US" b="1" dirty="0" smtClean="0"/>
              <a:t>Actually, a form of idolatry/blasphemy</a:t>
            </a:r>
          </a:p>
          <a:p>
            <a:pPr lvl="1"/>
            <a:r>
              <a:rPr lang="en-US" b="1" dirty="0" smtClean="0"/>
              <a:t>Matthew 10:26-28</a:t>
            </a:r>
          </a:p>
          <a:p>
            <a:pPr lvl="2"/>
            <a:r>
              <a:rPr lang="en-US" b="1" dirty="0" smtClean="0"/>
              <a:t>Death itself</a:t>
            </a:r>
          </a:p>
          <a:p>
            <a:pPr lvl="2"/>
            <a:r>
              <a:rPr lang="en-US" b="1" dirty="0" smtClean="0"/>
              <a:t>Those who kill the body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Fears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Fear of something more immediate or greater than God</a:t>
            </a:r>
          </a:p>
          <a:p>
            <a:pPr lvl="1"/>
            <a:r>
              <a:rPr lang="en-US" b="1" dirty="0" smtClean="0"/>
              <a:t>Actually, a form of idolatry/blasphemy</a:t>
            </a:r>
          </a:p>
          <a:p>
            <a:pPr lvl="1"/>
            <a:r>
              <a:rPr lang="en-US" b="1" dirty="0" smtClean="0"/>
              <a:t>Matthew 10:26-28</a:t>
            </a:r>
          </a:p>
          <a:p>
            <a:pPr lvl="2"/>
            <a:r>
              <a:rPr lang="en-US" b="1" dirty="0" smtClean="0"/>
              <a:t>Death itself</a:t>
            </a:r>
          </a:p>
          <a:p>
            <a:pPr lvl="2"/>
            <a:r>
              <a:rPr lang="en-US" b="1" dirty="0" smtClean="0"/>
              <a:t>Those who kill the body</a:t>
            </a:r>
          </a:p>
          <a:p>
            <a:pPr lvl="1"/>
            <a:r>
              <a:rPr lang="en-US" b="1" dirty="0" smtClean="0"/>
              <a:t>Perfect love casts out fear (1 John 4:18; 4:4)</a:t>
            </a:r>
          </a:p>
          <a:p>
            <a:pPr lvl="1"/>
            <a:r>
              <a:rPr lang="en-US" b="1" dirty="0" smtClean="0"/>
              <a:t>Romans 8:17 – not a spirit of slavery…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Fear of consequences, that stands in opposition to God</a:t>
            </a:r>
          </a:p>
          <a:p>
            <a:pPr lvl="1"/>
            <a:r>
              <a:rPr lang="en-US" b="1" dirty="0" smtClean="0"/>
              <a:t>Persecution</a:t>
            </a:r>
          </a:p>
          <a:p>
            <a:pPr lvl="1"/>
            <a:r>
              <a:rPr lang="en-US" b="1" dirty="0" smtClean="0"/>
              <a:t>Rejection/displeasing someone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Fear of consequences, that stands in opposition to God</a:t>
            </a:r>
          </a:p>
          <a:p>
            <a:pPr lvl="1"/>
            <a:r>
              <a:rPr lang="en-US" b="1" dirty="0" smtClean="0"/>
              <a:t>Persecution</a:t>
            </a:r>
          </a:p>
          <a:p>
            <a:pPr lvl="1"/>
            <a:r>
              <a:rPr lang="en-US" b="1" dirty="0" smtClean="0"/>
              <a:t>Rejection/displeasing someone</a:t>
            </a:r>
          </a:p>
          <a:p>
            <a:pPr lvl="1"/>
            <a:r>
              <a:rPr lang="en-US" b="1" dirty="0" smtClean="0"/>
              <a:t>More work/responsibilities</a:t>
            </a:r>
          </a:p>
          <a:p>
            <a:pPr lvl="1"/>
            <a:r>
              <a:rPr lang="en-US" b="1" dirty="0" smtClean="0"/>
              <a:t>Unknown future</a:t>
            </a:r>
          </a:p>
          <a:p>
            <a:pPr lvl="1"/>
            <a:r>
              <a:rPr lang="en-US" b="1" dirty="0" smtClean="0"/>
              <a:t>Etc., etc., etc.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Fear of consequences, that stands in opposition to God</a:t>
            </a:r>
          </a:p>
          <a:p>
            <a:pPr lvl="1"/>
            <a:r>
              <a:rPr lang="en-US" b="1" dirty="0" smtClean="0"/>
              <a:t>Persecution</a:t>
            </a:r>
          </a:p>
          <a:p>
            <a:pPr lvl="1"/>
            <a:r>
              <a:rPr lang="en-US" b="1" dirty="0" smtClean="0"/>
              <a:t>Rejection/displeasing someone</a:t>
            </a:r>
          </a:p>
          <a:p>
            <a:pPr lvl="1"/>
            <a:r>
              <a:rPr lang="en-US" b="1" dirty="0" smtClean="0"/>
              <a:t>More work/responsibilities</a:t>
            </a:r>
          </a:p>
          <a:p>
            <a:pPr lvl="1"/>
            <a:r>
              <a:rPr lang="en-US" b="1" dirty="0" smtClean="0"/>
              <a:t>Unknown future</a:t>
            </a:r>
          </a:p>
          <a:p>
            <a:pPr lvl="1"/>
            <a:r>
              <a:rPr lang="en-US" b="1" dirty="0" smtClean="0"/>
              <a:t>Etc., etc., etc.</a:t>
            </a:r>
          </a:p>
          <a:p>
            <a:r>
              <a:rPr lang="en-US" b="1" dirty="0" smtClean="0"/>
              <a:t>Worldly fear as opposed to godly fear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10 Spies (Numbers 13)</a:t>
            </a:r>
          </a:p>
          <a:p>
            <a:pPr lvl="1"/>
            <a:r>
              <a:rPr lang="en-US" b="1" dirty="0" smtClean="0"/>
              <a:t>V 27 - Good report of land (Milk and honey)</a:t>
            </a:r>
          </a:p>
          <a:p>
            <a:pPr lvl="1"/>
            <a:r>
              <a:rPr lang="en-US" b="1" dirty="0" smtClean="0"/>
              <a:t>V 28 – Nevertheless…</a:t>
            </a:r>
          </a:p>
          <a:p>
            <a:pPr lvl="1"/>
            <a:r>
              <a:rPr lang="en-US" b="1" dirty="0" smtClean="0"/>
              <a:t>V 33 – we became as grasshoppers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10 Spies (Numbers 13)</a:t>
            </a:r>
          </a:p>
          <a:p>
            <a:pPr lvl="1"/>
            <a:r>
              <a:rPr lang="en-US" b="1" dirty="0" smtClean="0"/>
              <a:t>V 27 - Good report of land (Milk and honey)</a:t>
            </a:r>
          </a:p>
          <a:p>
            <a:pPr lvl="1"/>
            <a:r>
              <a:rPr lang="en-US" b="1" dirty="0" smtClean="0"/>
              <a:t>V 28 – Nevertheless…</a:t>
            </a:r>
          </a:p>
          <a:p>
            <a:pPr lvl="1"/>
            <a:r>
              <a:rPr lang="en-US" b="1" dirty="0" smtClean="0"/>
              <a:t>V 33 – we became as grasshoppers </a:t>
            </a:r>
          </a:p>
          <a:p>
            <a:r>
              <a:rPr lang="en-US" b="1" dirty="0" smtClean="0"/>
              <a:t>22,000 men of Gideon’s army (Judges 7)</a:t>
            </a:r>
          </a:p>
          <a:p>
            <a:pPr lvl="1"/>
            <a:r>
              <a:rPr lang="en-US" b="1" dirty="0" smtClean="0"/>
              <a:t>They were already there, but afraid</a:t>
            </a:r>
          </a:p>
          <a:p>
            <a:pPr lvl="1"/>
            <a:r>
              <a:rPr lang="en-US" b="1" dirty="0" smtClean="0"/>
              <a:t>God knew their hearts</a:t>
            </a:r>
          </a:p>
          <a:p>
            <a:pPr lvl="1"/>
            <a:r>
              <a:rPr lang="en-US" b="1" dirty="0" smtClean="0"/>
              <a:t>They were not part of God’s plans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Jesus’ Lifetime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Herod-re: John the Baptist </a:t>
            </a:r>
            <a:r>
              <a:rPr lang="en-US" b="1" dirty="0" smtClean="0"/>
              <a:t>(</a:t>
            </a:r>
            <a:r>
              <a:rPr lang="en-US" b="1" dirty="0" smtClean="0"/>
              <a:t>Matthew</a:t>
            </a:r>
            <a:r>
              <a:rPr lang="en-US" b="1" dirty="0" smtClean="0"/>
              <a:t> </a:t>
            </a:r>
            <a:r>
              <a:rPr lang="en-US" b="1" dirty="0" smtClean="0"/>
              <a:t>14:1-12)</a:t>
            </a:r>
          </a:p>
          <a:p>
            <a:pPr lvl="1"/>
            <a:r>
              <a:rPr lang="en-US" b="1" dirty="0" smtClean="0"/>
              <a:t>Had him arrested, but not killed</a:t>
            </a:r>
          </a:p>
          <a:p>
            <a:pPr lvl="1"/>
            <a:r>
              <a:rPr lang="en-US" b="1" dirty="0" smtClean="0"/>
              <a:t>Enjoyed listening to him (Mark 6:20)</a:t>
            </a:r>
          </a:p>
          <a:p>
            <a:pPr lvl="1"/>
            <a:r>
              <a:rPr lang="en-US" b="1" dirty="0" smtClean="0"/>
              <a:t>Nevertheless…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Jesus’ Lifetime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Herod-re: John the Baptist </a:t>
            </a:r>
            <a:r>
              <a:rPr lang="en-US" b="1" dirty="0" smtClean="0"/>
              <a:t>(Matthew 14:1-12)</a:t>
            </a:r>
            <a:endParaRPr lang="en-US" b="1" dirty="0" smtClean="0"/>
          </a:p>
          <a:p>
            <a:pPr lvl="1"/>
            <a:r>
              <a:rPr lang="en-US" b="1" dirty="0" smtClean="0"/>
              <a:t>Had him arrested, but not killed</a:t>
            </a:r>
          </a:p>
          <a:p>
            <a:pPr lvl="1"/>
            <a:r>
              <a:rPr lang="en-US" b="1" dirty="0" smtClean="0"/>
              <a:t>Enjoyed listening to him (Mark 6:20)</a:t>
            </a:r>
          </a:p>
          <a:p>
            <a:pPr lvl="1"/>
            <a:r>
              <a:rPr lang="en-US" b="1" dirty="0" smtClean="0"/>
              <a:t>Nevertheless…</a:t>
            </a:r>
          </a:p>
          <a:p>
            <a:r>
              <a:rPr lang="en-US" b="1" dirty="0" smtClean="0"/>
              <a:t>Pilate (John 19)</a:t>
            </a:r>
          </a:p>
          <a:p>
            <a:pPr lvl="1"/>
            <a:r>
              <a:rPr lang="en-US" b="1" dirty="0" smtClean="0"/>
              <a:t>V 4 - Found no guilt in Jesus</a:t>
            </a:r>
          </a:p>
          <a:p>
            <a:pPr lvl="1"/>
            <a:r>
              <a:rPr lang="en-US" b="1" dirty="0" smtClean="0"/>
              <a:t>V 8 – even more afraid</a:t>
            </a:r>
          </a:p>
          <a:p>
            <a:pPr lvl="1"/>
            <a:r>
              <a:rPr lang="en-US" b="1" dirty="0" smtClean="0"/>
              <a:t>Matt 27:24 – washed hands; “I am innocent…”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Context: </a:t>
            </a:r>
          </a:p>
          <a:p>
            <a:pPr lvl="1"/>
            <a:r>
              <a:rPr lang="en-US" b="1" dirty="0" smtClean="0"/>
              <a:t>Matthew 25:14-30 – Parable of the Talents</a:t>
            </a:r>
          </a:p>
          <a:p>
            <a:pPr lvl="2"/>
            <a:r>
              <a:rPr lang="en-US" b="1" dirty="0" smtClean="0"/>
              <a:t>5 talents, 2 talents &amp; 1 talent</a:t>
            </a:r>
          </a:p>
          <a:p>
            <a:pPr lvl="2"/>
            <a:r>
              <a:rPr lang="en-US" b="1" dirty="0" smtClean="0"/>
              <a:t>Familiar with this parable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NT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John 12:42-43 – Jewish rulers</a:t>
            </a:r>
          </a:p>
          <a:p>
            <a:pPr lvl="1"/>
            <a:r>
              <a:rPr lang="en-US" b="1" u="sng" dirty="0" smtClean="0"/>
              <a:t>Fear</a:t>
            </a:r>
            <a:r>
              <a:rPr lang="en-US" b="1" dirty="0" smtClean="0"/>
              <a:t> of being put out of the synagogue</a:t>
            </a:r>
          </a:p>
          <a:p>
            <a:pPr lvl="1"/>
            <a:r>
              <a:rPr lang="en-US" b="1" u="sng" dirty="0" smtClean="0"/>
              <a:t>Loved</a:t>
            </a:r>
            <a:r>
              <a:rPr lang="en-US" b="1" dirty="0" smtClean="0"/>
              <a:t> the approval of men</a:t>
            </a:r>
          </a:p>
          <a:p>
            <a:pPr lvl="1"/>
            <a:r>
              <a:rPr lang="en-US" b="1" dirty="0" smtClean="0"/>
              <a:t>…rather than…God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NT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John 12:42-43 – Jewish rulers</a:t>
            </a:r>
          </a:p>
          <a:p>
            <a:pPr lvl="1"/>
            <a:r>
              <a:rPr lang="en-US" b="1" u="sng" dirty="0" smtClean="0"/>
              <a:t>Fear</a:t>
            </a:r>
            <a:r>
              <a:rPr lang="en-US" b="1" dirty="0" smtClean="0"/>
              <a:t> of being put out of the synagogue</a:t>
            </a:r>
          </a:p>
          <a:p>
            <a:pPr lvl="1"/>
            <a:r>
              <a:rPr lang="en-US" b="1" u="sng" dirty="0" smtClean="0"/>
              <a:t>Loved</a:t>
            </a:r>
            <a:r>
              <a:rPr lang="en-US" b="1" dirty="0" smtClean="0"/>
              <a:t> the approval of men</a:t>
            </a:r>
          </a:p>
          <a:p>
            <a:pPr lvl="1"/>
            <a:r>
              <a:rPr lang="en-US" b="1" dirty="0" smtClean="0"/>
              <a:t>…rather than…God</a:t>
            </a:r>
          </a:p>
          <a:p>
            <a:r>
              <a:rPr lang="en-US" b="1" dirty="0" smtClean="0"/>
              <a:t>1 John 2:15-16 – love of the world</a:t>
            </a:r>
          </a:p>
          <a:p>
            <a:pPr lvl="1"/>
            <a:r>
              <a:rPr lang="en-US" b="1" dirty="0" smtClean="0"/>
              <a:t>As demonstrated by their actions/weaknesses</a:t>
            </a:r>
          </a:p>
          <a:p>
            <a:pPr lvl="1"/>
            <a:r>
              <a:rPr lang="en-US" b="1" dirty="0" smtClean="0"/>
              <a:t>Love of the Father isn’t in him</a:t>
            </a:r>
          </a:p>
          <a:p>
            <a:pPr lvl="1"/>
            <a:r>
              <a:rPr lang="en-US" b="1" dirty="0" smtClean="0"/>
              <a:t>James 4:4 – adulteresses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REASONS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10:37 – Family</a:t>
            </a:r>
          </a:p>
          <a:p>
            <a:pPr lvl="1"/>
            <a:r>
              <a:rPr lang="en-US" b="1" dirty="0" smtClean="0"/>
              <a:t>Parents</a:t>
            </a:r>
          </a:p>
          <a:p>
            <a:pPr lvl="1"/>
            <a:r>
              <a:rPr lang="en-US" b="1" dirty="0" smtClean="0"/>
              <a:t>Children</a:t>
            </a:r>
          </a:p>
          <a:p>
            <a:pPr lvl="1"/>
            <a:r>
              <a:rPr lang="en-US" b="1" dirty="0" smtClean="0"/>
              <a:t>Spouse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REASONS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10:37 – Family</a:t>
            </a:r>
          </a:p>
          <a:p>
            <a:pPr lvl="1"/>
            <a:r>
              <a:rPr lang="en-US" b="1" dirty="0" smtClean="0"/>
              <a:t>Parents</a:t>
            </a:r>
          </a:p>
          <a:p>
            <a:pPr lvl="1"/>
            <a:r>
              <a:rPr lang="en-US" b="1" dirty="0" smtClean="0"/>
              <a:t>Children</a:t>
            </a:r>
          </a:p>
          <a:p>
            <a:pPr lvl="1"/>
            <a:r>
              <a:rPr lang="en-US" b="1" dirty="0" smtClean="0"/>
              <a:t>Spouse </a:t>
            </a:r>
          </a:p>
          <a:p>
            <a:r>
              <a:rPr lang="en-US" b="1" dirty="0" smtClean="0"/>
              <a:t>Any other loves/loyalties</a:t>
            </a:r>
          </a:p>
          <a:p>
            <a:pPr lvl="1"/>
            <a:r>
              <a:rPr lang="en-US" b="1" dirty="0" smtClean="0"/>
              <a:t>Money (Matthew 6:24)</a:t>
            </a:r>
          </a:p>
          <a:p>
            <a:pPr lvl="1"/>
            <a:r>
              <a:rPr lang="en-US" b="1" dirty="0" smtClean="0"/>
              <a:t>Fame (2 Corinthians 8:21; Matthew 6:1)</a:t>
            </a:r>
          </a:p>
          <a:p>
            <a:pPr lvl="1"/>
            <a:r>
              <a:rPr lang="en-US" b="1" dirty="0" smtClean="0"/>
              <a:t>Conveniences (2 Timothy 4:10-Demas)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PEOPLE 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Human nature is unchanged</a:t>
            </a:r>
          </a:p>
          <a:p>
            <a:pPr lvl="1"/>
            <a:r>
              <a:rPr lang="en-US" b="1" dirty="0" smtClean="0"/>
              <a:t>What will people say?</a:t>
            </a:r>
          </a:p>
          <a:p>
            <a:pPr lvl="1"/>
            <a:r>
              <a:rPr lang="en-US" b="1" dirty="0" smtClean="0"/>
              <a:t>I don’t want to appear to be a fanatic</a:t>
            </a:r>
          </a:p>
          <a:p>
            <a:pPr lvl="1"/>
            <a:r>
              <a:rPr lang="en-US" b="1" dirty="0" smtClean="0"/>
              <a:t>What will family think or do?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PEOPLE 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Human nature is unchanged</a:t>
            </a:r>
          </a:p>
          <a:p>
            <a:pPr lvl="1"/>
            <a:r>
              <a:rPr lang="en-US" b="1" dirty="0" smtClean="0"/>
              <a:t>What will people say?</a:t>
            </a:r>
          </a:p>
          <a:p>
            <a:pPr lvl="1"/>
            <a:r>
              <a:rPr lang="en-US" b="1" dirty="0" smtClean="0"/>
              <a:t>I don’t want to appear to be a fanatic</a:t>
            </a:r>
          </a:p>
          <a:p>
            <a:pPr lvl="1"/>
            <a:r>
              <a:rPr lang="en-US" b="1" dirty="0" smtClean="0"/>
              <a:t>What will family think or do?</a:t>
            </a:r>
          </a:p>
          <a:p>
            <a:r>
              <a:rPr lang="en-US" b="1" dirty="0" smtClean="0"/>
              <a:t>Self-fulfilling:</a:t>
            </a:r>
          </a:p>
          <a:p>
            <a:pPr lvl="1"/>
            <a:r>
              <a:rPr lang="en-US" b="1" dirty="0" smtClean="0"/>
              <a:t>“Fear” = no action</a:t>
            </a:r>
          </a:p>
          <a:p>
            <a:pPr lvl="1"/>
            <a:r>
              <a:rPr lang="en-US" b="1" dirty="0" smtClean="0"/>
              <a:t>No action = reason to fear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PEOPLE 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Human nature is unchanged</a:t>
            </a:r>
          </a:p>
          <a:p>
            <a:pPr lvl="1"/>
            <a:r>
              <a:rPr lang="en-US" b="1" dirty="0" smtClean="0"/>
              <a:t>What will people say?</a:t>
            </a:r>
          </a:p>
          <a:p>
            <a:pPr lvl="1"/>
            <a:r>
              <a:rPr lang="en-US" b="1" dirty="0" smtClean="0"/>
              <a:t>I don’t want to appear to be a fanatic</a:t>
            </a:r>
          </a:p>
          <a:p>
            <a:pPr lvl="1"/>
            <a:r>
              <a:rPr lang="en-US" b="1" dirty="0" smtClean="0"/>
              <a:t>What will family think or do?</a:t>
            </a:r>
          </a:p>
          <a:p>
            <a:r>
              <a:rPr lang="en-US" b="1" dirty="0" smtClean="0"/>
              <a:t>Self-fulfilling:</a:t>
            </a:r>
          </a:p>
          <a:p>
            <a:pPr lvl="1"/>
            <a:r>
              <a:rPr lang="en-US" b="1" dirty="0" smtClean="0"/>
              <a:t>“Fear” = no action</a:t>
            </a:r>
          </a:p>
          <a:p>
            <a:pPr lvl="1"/>
            <a:r>
              <a:rPr lang="en-US" b="1" dirty="0" smtClean="0"/>
              <a:t>No action = reason to fear</a:t>
            </a:r>
          </a:p>
          <a:p>
            <a:r>
              <a:rPr lang="en-US" b="1" dirty="0" smtClean="0"/>
              <a:t>2 Tim. 2:12 – If we deny Him… (Matt 10:33)</a:t>
            </a:r>
          </a:p>
          <a:p>
            <a:pPr lvl="1"/>
            <a:r>
              <a:rPr lang="en-US" b="1" dirty="0" smtClean="0"/>
              <a:t>Words/actions/inactions (1 Tim 5:8)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Rev. 21:8 – End of all the cowardly and fearful</a:t>
            </a:r>
          </a:p>
          <a:p>
            <a:r>
              <a:rPr lang="en-US" b="1" dirty="0" smtClean="0"/>
              <a:t>However:</a:t>
            </a:r>
          </a:p>
          <a:p>
            <a:pPr lvl="1"/>
            <a:r>
              <a:rPr lang="en-US" b="1" dirty="0" smtClean="0"/>
              <a:t>Hebrews 13:6 – “…I will not be afraid…” (quoting Psalm 118:6)</a:t>
            </a:r>
          </a:p>
          <a:p>
            <a:r>
              <a:rPr lang="en-US" b="1" dirty="0" smtClean="0"/>
              <a:t>Remember:</a:t>
            </a:r>
          </a:p>
          <a:p>
            <a:pPr lvl="1"/>
            <a:r>
              <a:rPr lang="en-US" b="1" dirty="0" smtClean="0"/>
              <a:t>1 John 4:18 – Perfect love casts out fear</a:t>
            </a:r>
          </a:p>
          <a:p>
            <a:pPr lvl="1"/>
            <a:r>
              <a:rPr lang="en-US" b="1" dirty="0" smtClean="0"/>
              <a:t>1 John 4:4 – Greater is He who is in us…</a:t>
            </a:r>
          </a:p>
          <a:p>
            <a:r>
              <a:rPr lang="en-US" b="1" dirty="0" smtClean="0"/>
              <a:t>What are you afraid of?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Context: </a:t>
            </a:r>
          </a:p>
          <a:p>
            <a:pPr lvl="1"/>
            <a:r>
              <a:rPr lang="en-US" b="1" dirty="0" smtClean="0"/>
              <a:t>Matthew 25:14-30 – Parable of the Talents</a:t>
            </a:r>
          </a:p>
          <a:p>
            <a:pPr lvl="2"/>
            <a:r>
              <a:rPr lang="en-US" b="1" dirty="0" smtClean="0"/>
              <a:t>5 talents, 2 talents &amp; 1 talent</a:t>
            </a:r>
          </a:p>
          <a:p>
            <a:pPr lvl="2"/>
            <a:r>
              <a:rPr lang="en-US" b="1" dirty="0" smtClean="0"/>
              <a:t>Familiar with this parable</a:t>
            </a:r>
          </a:p>
          <a:p>
            <a:pPr lvl="1"/>
            <a:r>
              <a:rPr lang="en-US" b="1" dirty="0" smtClean="0"/>
              <a:t>Compare to Luke 19:11-27 (Minas)</a:t>
            </a:r>
          </a:p>
          <a:p>
            <a:pPr lvl="2"/>
            <a:r>
              <a:rPr lang="en-US" b="1" dirty="0" smtClean="0"/>
              <a:t>10 servants – 1 coin (mina) each</a:t>
            </a:r>
          </a:p>
          <a:p>
            <a:pPr lvl="2"/>
            <a:r>
              <a:rPr lang="en-US" b="1" dirty="0" smtClean="0"/>
              <a:t>Similar in many ways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Context: </a:t>
            </a:r>
          </a:p>
          <a:p>
            <a:pPr lvl="1"/>
            <a:r>
              <a:rPr lang="en-US" b="1" dirty="0" smtClean="0"/>
              <a:t>Matthew 25:14-30 – Parable of the Talents</a:t>
            </a:r>
          </a:p>
          <a:p>
            <a:pPr lvl="2"/>
            <a:r>
              <a:rPr lang="en-US" b="1" dirty="0" smtClean="0"/>
              <a:t>5 talents, 2 talents &amp; 1 talent</a:t>
            </a:r>
          </a:p>
          <a:p>
            <a:pPr lvl="2"/>
            <a:r>
              <a:rPr lang="en-US" b="1" dirty="0" smtClean="0"/>
              <a:t>Familiar with this parable</a:t>
            </a:r>
          </a:p>
          <a:p>
            <a:pPr lvl="1"/>
            <a:r>
              <a:rPr lang="en-US" b="1" dirty="0" smtClean="0"/>
              <a:t>Compare to Luke 19:11-27 (Minas)</a:t>
            </a:r>
          </a:p>
          <a:p>
            <a:pPr lvl="2"/>
            <a:r>
              <a:rPr lang="en-US" b="1" dirty="0" smtClean="0"/>
              <a:t>10 servants – 1 coin (mina) each</a:t>
            </a:r>
          </a:p>
          <a:p>
            <a:pPr lvl="2"/>
            <a:r>
              <a:rPr lang="en-US" b="1" dirty="0" smtClean="0"/>
              <a:t>Similar in many ways</a:t>
            </a:r>
          </a:p>
          <a:p>
            <a:pPr lvl="1"/>
            <a:r>
              <a:rPr lang="en-US" b="1" dirty="0" smtClean="0"/>
              <a:t>Today, let’s focus on his </a:t>
            </a:r>
            <a:r>
              <a:rPr lang="en-US" b="1" u="sng" dirty="0" smtClean="0"/>
              <a:t>excuse</a:t>
            </a:r>
            <a:r>
              <a:rPr lang="en-US" b="1" dirty="0" smtClean="0"/>
              <a:t>: Fear</a:t>
            </a:r>
          </a:p>
          <a:p>
            <a:pPr lvl="2"/>
            <a:r>
              <a:rPr lang="en-US" b="1" dirty="0" smtClean="0"/>
              <a:t>Notice: Not accepted as a valid reason</a:t>
            </a:r>
          </a:p>
          <a:p>
            <a:pPr lvl="2"/>
            <a:r>
              <a:rPr lang="en-US" b="1" dirty="0" smtClean="0"/>
              <a:t>Also: self-fulfilling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 the reverent, God-pleasing fear that God expects us to have</a:t>
            </a:r>
          </a:p>
          <a:p>
            <a:pPr lvl="1"/>
            <a:r>
              <a:rPr lang="en-US" b="1" dirty="0" smtClean="0"/>
              <a:t>Ecclesiastes 12:13; also 5:7; 7:18,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 the reverent, God-pleasing fear that God expects us to have</a:t>
            </a:r>
          </a:p>
          <a:p>
            <a:pPr lvl="1"/>
            <a:r>
              <a:rPr lang="en-US" b="1" dirty="0" smtClean="0"/>
              <a:t>Ecclesiastes 12:13; also 5:7; 7:18, etc.</a:t>
            </a:r>
          </a:p>
          <a:p>
            <a:pPr lvl="1"/>
            <a:r>
              <a:rPr lang="en-US" b="1" dirty="0" smtClean="0"/>
              <a:t>Genesis 42:18 – Joseph wins his brothers over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 the reverent, God-pleasing fear that God expects us to have</a:t>
            </a:r>
          </a:p>
          <a:p>
            <a:pPr lvl="1"/>
            <a:r>
              <a:rPr lang="en-US" b="1" dirty="0" smtClean="0"/>
              <a:t>Ecclesiastes 12:13; also 5:7; 7:18, etc.</a:t>
            </a:r>
          </a:p>
          <a:p>
            <a:pPr lvl="1"/>
            <a:r>
              <a:rPr lang="en-US" b="1" dirty="0" smtClean="0"/>
              <a:t>Genesis 42:18 – Joseph wins his brothers over</a:t>
            </a:r>
          </a:p>
          <a:p>
            <a:pPr lvl="1"/>
            <a:r>
              <a:rPr lang="en-US" b="1" dirty="0" smtClean="0"/>
              <a:t>Exodus 1:17 – Egyptian midwives</a:t>
            </a:r>
          </a:p>
          <a:p>
            <a:pPr lvl="1"/>
            <a:r>
              <a:rPr lang="en-US" b="1" dirty="0" smtClean="0"/>
              <a:t>Exodus 18:21 – Leaders appointed by Moses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 the reverent, God-pleasing fear that God expects us to have</a:t>
            </a:r>
          </a:p>
          <a:p>
            <a:pPr lvl="1"/>
            <a:r>
              <a:rPr lang="en-US" b="1" dirty="0" smtClean="0"/>
              <a:t>Ecclesiastes 12:13; also 5:7; 7:18, etc.</a:t>
            </a:r>
          </a:p>
          <a:p>
            <a:pPr lvl="1"/>
            <a:r>
              <a:rPr lang="en-US" b="1" dirty="0" smtClean="0"/>
              <a:t>Genesis 42:18 – Joseph wins his brothers over</a:t>
            </a:r>
          </a:p>
          <a:p>
            <a:pPr lvl="1"/>
            <a:r>
              <a:rPr lang="en-US" b="1" dirty="0" smtClean="0"/>
              <a:t>Exodus 1:17 – Egyptian midwives</a:t>
            </a:r>
          </a:p>
          <a:p>
            <a:pPr lvl="1"/>
            <a:r>
              <a:rPr lang="en-US" b="1" dirty="0" smtClean="0"/>
              <a:t>Exodus 18:21 – Leaders appointed by Moses</a:t>
            </a:r>
          </a:p>
          <a:p>
            <a:pPr lvl="1"/>
            <a:r>
              <a:rPr lang="en-US" b="1" dirty="0" smtClean="0"/>
              <a:t>Leviticus 19:14,32 – Respecting disabled, elderly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 the reverent, God-pleasing fear that God expects us to have</a:t>
            </a:r>
          </a:p>
          <a:p>
            <a:pPr lvl="1"/>
            <a:r>
              <a:rPr lang="en-US" b="1" dirty="0" smtClean="0"/>
              <a:t>Ecclesiastes 12:13; also 5:7; 7:18, etc.</a:t>
            </a:r>
          </a:p>
          <a:p>
            <a:pPr lvl="1"/>
            <a:r>
              <a:rPr lang="en-US" b="1" dirty="0" smtClean="0"/>
              <a:t>Genesis 42:18 – Joseph wins his brothers over</a:t>
            </a:r>
          </a:p>
          <a:p>
            <a:pPr lvl="1"/>
            <a:r>
              <a:rPr lang="en-US" b="1" dirty="0" smtClean="0"/>
              <a:t>Exodus 1:17 – Egyptian midwives</a:t>
            </a:r>
          </a:p>
          <a:p>
            <a:pPr lvl="1"/>
            <a:r>
              <a:rPr lang="en-US" b="1" dirty="0" smtClean="0"/>
              <a:t>Exodus 18:21 – Leaders appointed by Moses</a:t>
            </a:r>
          </a:p>
          <a:p>
            <a:pPr lvl="1"/>
            <a:r>
              <a:rPr lang="en-US" b="1" dirty="0" smtClean="0"/>
              <a:t>Leviticus 19:14,32 – Respecting disabled, elderly</a:t>
            </a:r>
          </a:p>
          <a:p>
            <a:pPr lvl="1"/>
            <a:r>
              <a:rPr lang="en-US" b="1" dirty="0" smtClean="0"/>
              <a:t>2 Corinthians 7:1 - …cleanse ourselves…flesh and spirit…perfecting holiness</a:t>
            </a:r>
          </a:p>
          <a:p>
            <a:pPr lvl="1"/>
            <a:r>
              <a:rPr lang="en-US" b="1" dirty="0" smtClean="0"/>
              <a:t>Romans 3:18 – “…no fear of God…”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1011</Words>
  <Application>Microsoft Office PowerPoint</Application>
  <PresentationFormat>On-screen Show (4:3)</PresentationFormat>
  <Paragraphs>191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AFRAID TO DO RIGHT</vt:lpstr>
      <vt:lpstr>INTRODUCTION</vt:lpstr>
      <vt:lpstr>INTRODUCTION</vt:lpstr>
      <vt:lpstr>INTRODUCTION</vt:lpstr>
      <vt:lpstr>Fear</vt:lpstr>
      <vt:lpstr>Fear</vt:lpstr>
      <vt:lpstr>Fear</vt:lpstr>
      <vt:lpstr>Fear</vt:lpstr>
      <vt:lpstr>Fear</vt:lpstr>
      <vt:lpstr>Other Fears</vt:lpstr>
      <vt:lpstr>Other Fears</vt:lpstr>
      <vt:lpstr>Other Fears</vt:lpstr>
      <vt:lpstr>Fear</vt:lpstr>
      <vt:lpstr>Fear</vt:lpstr>
      <vt:lpstr>Fear</vt:lpstr>
      <vt:lpstr>OT Examples</vt:lpstr>
      <vt:lpstr>OT Examples</vt:lpstr>
      <vt:lpstr>In Jesus’ Lifetime</vt:lpstr>
      <vt:lpstr>In Jesus’ Lifetime</vt:lpstr>
      <vt:lpstr>NT Examples</vt:lpstr>
      <vt:lpstr>NT Examples</vt:lpstr>
      <vt:lpstr>OTHER REASONS</vt:lpstr>
      <vt:lpstr>OTHER REASONS</vt:lpstr>
      <vt:lpstr>PEOPLE TODAY</vt:lpstr>
      <vt:lpstr>PEOPLE TODAY</vt:lpstr>
      <vt:lpstr>PEOPLE TODAY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AFRAID TO DO RIGHT</dc:title>
  <dc:creator>Reynaldo Rodriguez</dc:creator>
  <cp:lastModifiedBy>Pili</cp:lastModifiedBy>
  <cp:revision>37</cp:revision>
  <dcterms:created xsi:type="dcterms:W3CDTF">2009-10-04T19:28:06Z</dcterms:created>
  <dcterms:modified xsi:type="dcterms:W3CDTF">2015-05-03T02:09:11Z</dcterms:modified>
</cp:coreProperties>
</file>