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62" r:id="rId4"/>
    <p:sldId id="261" r:id="rId5"/>
    <p:sldId id="288" r:id="rId6"/>
    <p:sldId id="287" r:id="rId7"/>
    <p:sldId id="286" r:id="rId8"/>
    <p:sldId id="260" r:id="rId9"/>
    <p:sldId id="271" r:id="rId10"/>
    <p:sldId id="269" r:id="rId11"/>
    <p:sldId id="270" r:id="rId12"/>
    <p:sldId id="265" r:id="rId13"/>
    <p:sldId id="272" r:id="rId14"/>
    <p:sldId id="273" r:id="rId15"/>
    <p:sldId id="268" r:id="rId16"/>
    <p:sldId id="275" r:id="rId17"/>
    <p:sldId id="274" r:id="rId18"/>
    <p:sldId id="267" r:id="rId19"/>
    <p:sldId id="289" r:id="rId20"/>
    <p:sldId id="278" r:id="rId21"/>
    <p:sldId id="277" r:id="rId22"/>
    <p:sldId id="276" r:id="rId23"/>
    <p:sldId id="266" r:id="rId24"/>
    <p:sldId id="281" r:id="rId25"/>
    <p:sldId id="280" r:id="rId26"/>
    <p:sldId id="279" r:id="rId27"/>
    <p:sldId id="285" r:id="rId28"/>
    <p:sldId id="291" r:id="rId29"/>
    <p:sldId id="290" r:id="rId30"/>
    <p:sldId id="259" r:id="rId31"/>
    <p:sldId id="282" r:id="rId32"/>
    <p:sldId id="283" r:id="rId33"/>
    <p:sldId id="284" r:id="rId34"/>
    <p:sldId id="263" r:id="rId35"/>
    <p:sldId id="25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C6AD6-0339-4B97-ABA8-F416DB3A24C2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D6D78-BBCF-4AE7-AB69-B0AEB799F6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A875-4C7D-488E-8DCD-019D0D1D278E}" type="datetimeFigureOut">
              <a:rPr lang="en-US" smtClean="0"/>
              <a:pPr/>
              <a:t>3/22/2015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53610-ED47-4A51-B2B9-79E301912C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78552466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8128000" cy="4584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5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Truly Precious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724400" cy="10668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1</a:t>
            </a:r>
            <a:r>
              <a:rPr lang="en-US" sz="6000" b="1" dirty="0" smtClean="0">
                <a:solidFill>
                  <a:schemeClr val="tx1"/>
                </a:solidFill>
              </a:rPr>
              <a:t> Peter 2:4-7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#1</a:t>
            </a:r>
            <a:r>
              <a:rPr lang="en-US" b="1" dirty="0" smtClean="0"/>
              <a:t>. 1 Peter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</a:t>
            </a:r>
            <a:r>
              <a:rPr lang="en-US" b="1" dirty="0" smtClean="0"/>
              <a:t>faith is precious</a:t>
            </a:r>
            <a:endParaRPr lang="en-US" b="1" dirty="0" smtClean="0"/>
          </a:p>
          <a:p>
            <a:pPr lvl="1"/>
            <a:r>
              <a:rPr lang="en-US" b="1" dirty="0" smtClean="0"/>
              <a:t>Hebrews 11:1 – definition (assurance, conviction)</a:t>
            </a:r>
          </a:p>
          <a:p>
            <a:pPr lvl="1"/>
            <a:r>
              <a:rPr lang="en-US" b="1" dirty="0" smtClean="0"/>
              <a:t>Hebrews 11:6 – necessity </a:t>
            </a:r>
            <a:endParaRPr lang="en-US" b="1" dirty="0"/>
          </a:p>
          <a:p>
            <a:r>
              <a:rPr lang="en-US" b="1" dirty="0" smtClean="0"/>
              <a:t>Tested, tried (for </a:t>
            </a:r>
            <a:r>
              <a:rPr lang="en-US" b="1" u="sng" dirty="0" smtClean="0"/>
              <a:t>our</a:t>
            </a:r>
            <a:r>
              <a:rPr lang="en-US" b="1" dirty="0" smtClean="0"/>
              <a:t> benefit, not His)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f James 1:3 – testing…produces endurance</a:t>
            </a:r>
          </a:p>
          <a:p>
            <a:pPr lvl="1"/>
            <a:r>
              <a:rPr lang="en-US" b="1" dirty="0" smtClean="0"/>
              <a:t>Refined gold is purer, more valuable</a:t>
            </a:r>
          </a:p>
          <a:p>
            <a:pPr lvl="1"/>
            <a:r>
              <a:rPr lang="en-US" b="1" dirty="0" smtClean="0"/>
              <a:t>It is a controlled process (not too much/too little)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#1</a:t>
            </a:r>
            <a:r>
              <a:rPr lang="en-US" b="1" dirty="0" smtClean="0"/>
              <a:t>. 1 Peter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</a:t>
            </a:r>
            <a:r>
              <a:rPr lang="en-US" b="1" dirty="0" smtClean="0"/>
              <a:t>faith is precious</a:t>
            </a:r>
            <a:endParaRPr lang="en-US" b="1" dirty="0" smtClean="0"/>
          </a:p>
          <a:p>
            <a:pPr lvl="1"/>
            <a:r>
              <a:rPr lang="en-US" b="1" dirty="0" smtClean="0"/>
              <a:t>Hebrews 11:1 – definition (assurance, conviction)</a:t>
            </a:r>
          </a:p>
          <a:p>
            <a:pPr lvl="1"/>
            <a:r>
              <a:rPr lang="en-US" b="1" dirty="0" smtClean="0"/>
              <a:t>Hebrews 11:6 – necessity </a:t>
            </a:r>
            <a:endParaRPr lang="en-US" b="1" dirty="0"/>
          </a:p>
          <a:p>
            <a:r>
              <a:rPr lang="en-US" b="1" dirty="0" smtClean="0"/>
              <a:t>Tested, tried (for </a:t>
            </a:r>
            <a:r>
              <a:rPr lang="en-US" b="1" u="sng" dirty="0" smtClean="0"/>
              <a:t>our</a:t>
            </a:r>
            <a:r>
              <a:rPr lang="en-US" b="1" dirty="0" smtClean="0"/>
              <a:t> benefit, not His)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f James 1:3 – testing…produces endurance</a:t>
            </a:r>
          </a:p>
          <a:p>
            <a:pPr lvl="1"/>
            <a:r>
              <a:rPr lang="en-US" b="1" dirty="0" smtClean="0"/>
              <a:t>Refined gold is purer, more valuable</a:t>
            </a:r>
          </a:p>
          <a:p>
            <a:pPr lvl="1"/>
            <a:r>
              <a:rPr lang="en-US" b="1" dirty="0" smtClean="0"/>
              <a:t>It is a controlled process (not too much/too little)</a:t>
            </a:r>
            <a:endParaRPr lang="en-US" b="1" dirty="0"/>
          </a:p>
          <a:p>
            <a:r>
              <a:rPr lang="en-US" b="1" dirty="0" smtClean="0"/>
              <a:t>…that works</a:t>
            </a:r>
          </a:p>
          <a:p>
            <a:pPr lvl="1"/>
            <a:r>
              <a:rPr lang="en-US" b="1" dirty="0" smtClean="0"/>
              <a:t>James 2:18-20, 26 – otherwise, it is useless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#2</a:t>
            </a:r>
            <a:r>
              <a:rPr lang="en-US" b="1" dirty="0" smtClean="0"/>
              <a:t>. 1 Peter 1:18-19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Blood </a:t>
            </a:r>
          </a:p>
          <a:p>
            <a:pPr lvl="1"/>
            <a:r>
              <a:rPr lang="en-US" b="1" dirty="0" smtClean="0"/>
              <a:t>Carries the life – Genesis 9:4; Leviticus 17:11, etc.</a:t>
            </a:r>
          </a:p>
          <a:p>
            <a:pPr lvl="1"/>
            <a:r>
              <a:rPr lang="en-US" b="1" dirty="0" smtClean="0"/>
              <a:t>The blood (life) belongs to God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#2</a:t>
            </a:r>
            <a:r>
              <a:rPr lang="en-US" b="1" dirty="0" smtClean="0"/>
              <a:t>. 1 Peter 1:18-19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Blood </a:t>
            </a:r>
          </a:p>
          <a:p>
            <a:pPr lvl="1"/>
            <a:r>
              <a:rPr lang="en-US" b="1" dirty="0" smtClean="0"/>
              <a:t>Carries the life – Genesis 9:4; Leviticus 17:11, etc.</a:t>
            </a:r>
          </a:p>
          <a:p>
            <a:pPr lvl="1"/>
            <a:r>
              <a:rPr lang="en-US" b="1" dirty="0" smtClean="0"/>
              <a:t>The blood (life) belongs to God</a:t>
            </a:r>
            <a:endParaRPr lang="en-US" b="1" dirty="0"/>
          </a:p>
          <a:p>
            <a:r>
              <a:rPr lang="en-US" b="1" dirty="0" smtClean="0"/>
              <a:t>Precious </a:t>
            </a:r>
            <a:r>
              <a:rPr lang="en-US" b="1" u="sng" dirty="0" smtClean="0"/>
              <a:t>to God</a:t>
            </a:r>
            <a:r>
              <a:rPr lang="en-US" b="1" dirty="0" smtClean="0"/>
              <a:t> because it was His Son’s</a:t>
            </a:r>
          </a:p>
          <a:p>
            <a:pPr lvl="1"/>
            <a:r>
              <a:rPr lang="en-US" b="1" dirty="0" smtClean="0"/>
              <a:t>John 3:16; Acts 20:28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#2</a:t>
            </a:r>
            <a:r>
              <a:rPr lang="en-US" b="1" dirty="0" smtClean="0"/>
              <a:t>. </a:t>
            </a:r>
            <a:r>
              <a:rPr lang="en-US" b="1" dirty="0" smtClean="0"/>
              <a:t>1 Peter 1:18-19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Blood </a:t>
            </a:r>
          </a:p>
          <a:p>
            <a:pPr lvl="1"/>
            <a:r>
              <a:rPr lang="en-US" b="1" dirty="0" smtClean="0"/>
              <a:t>Carries the life – Genesis 9:4; Leviticus 17:11, etc.</a:t>
            </a:r>
          </a:p>
          <a:p>
            <a:pPr lvl="1"/>
            <a:r>
              <a:rPr lang="en-US" b="1" dirty="0" smtClean="0"/>
              <a:t>The blood (life) belongs to God</a:t>
            </a:r>
            <a:endParaRPr lang="en-US" b="1" dirty="0"/>
          </a:p>
          <a:p>
            <a:r>
              <a:rPr lang="en-US" b="1" dirty="0" smtClean="0"/>
              <a:t>Precious </a:t>
            </a:r>
            <a:r>
              <a:rPr lang="en-US" b="1" u="sng" dirty="0" smtClean="0"/>
              <a:t>to God</a:t>
            </a:r>
            <a:r>
              <a:rPr lang="en-US" b="1" dirty="0" smtClean="0"/>
              <a:t> because it was His Son’s</a:t>
            </a:r>
          </a:p>
          <a:p>
            <a:pPr lvl="1"/>
            <a:r>
              <a:rPr lang="en-US" b="1" dirty="0" smtClean="0"/>
              <a:t>John 3:16; Acts 20:28</a:t>
            </a:r>
          </a:p>
          <a:p>
            <a:r>
              <a:rPr lang="en-US" b="1" dirty="0" smtClean="0"/>
              <a:t>Precious </a:t>
            </a:r>
            <a:r>
              <a:rPr lang="en-US" b="1" u="sng" dirty="0" smtClean="0"/>
              <a:t>to us</a:t>
            </a:r>
            <a:r>
              <a:rPr lang="en-US" b="1" dirty="0" smtClean="0"/>
              <a:t> because of redemption</a:t>
            </a:r>
          </a:p>
          <a:p>
            <a:pPr lvl="1"/>
            <a:r>
              <a:rPr lang="en-US" b="1" dirty="0" smtClean="0"/>
              <a:t>Ephesians 1:7; 1 John 1:7</a:t>
            </a:r>
          </a:p>
          <a:p>
            <a:pPr lvl="1"/>
            <a:r>
              <a:rPr lang="en-US" b="1" dirty="0" smtClean="0"/>
              <a:t>Isaiah 53:5 – His scourging (stripes) heals us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#3-#5</a:t>
            </a:r>
            <a:r>
              <a:rPr lang="en-US" b="1" dirty="0" smtClean="0"/>
              <a:t>. 1 </a:t>
            </a:r>
            <a:r>
              <a:rPr lang="en-US" b="1" dirty="0" smtClean="0"/>
              <a:t>Peter 2:4, 6, 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A Precious Stone (2:4)</a:t>
            </a:r>
          </a:p>
          <a:p>
            <a:pPr lvl="1"/>
            <a:r>
              <a:rPr lang="en-US" b="1" dirty="0" smtClean="0"/>
              <a:t>Rejected by man – attests to our ignorance</a:t>
            </a:r>
          </a:p>
          <a:p>
            <a:pPr lvl="1"/>
            <a:r>
              <a:rPr lang="en-US" b="1" dirty="0" smtClean="0"/>
              <a:t>Choice/Precious </a:t>
            </a:r>
            <a:r>
              <a:rPr lang="en-US" b="1" dirty="0" smtClean="0"/>
              <a:t>to God – aware of the value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#3-#5. 1 Peter 2:4, 6,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A Precious Stone (2:4)</a:t>
            </a:r>
          </a:p>
          <a:p>
            <a:pPr lvl="1"/>
            <a:r>
              <a:rPr lang="en-US" b="1" dirty="0" smtClean="0"/>
              <a:t>Rejected by man – attests to our ignorance</a:t>
            </a:r>
          </a:p>
          <a:p>
            <a:pPr lvl="1"/>
            <a:r>
              <a:rPr lang="en-US" b="1" dirty="0" smtClean="0"/>
              <a:t>Choice/Precious </a:t>
            </a:r>
            <a:r>
              <a:rPr lang="en-US" b="1" dirty="0" smtClean="0"/>
              <a:t>to God – aware of the value</a:t>
            </a:r>
          </a:p>
          <a:p>
            <a:r>
              <a:rPr lang="en-US" b="1" dirty="0" smtClean="0"/>
              <a:t>A Precious Cornerstone (2:6)</a:t>
            </a:r>
          </a:p>
          <a:p>
            <a:pPr lvl="1"/>
            <a:r>
              <a:rPr lang="en-US" b="1" dirty="0" smtClean="0"/>
              <a:t>In masonry construction, the first stone set</a:t>
            </a:r>
          </a:p>
          <a:p>
            <a:pPr lvl="1"/>
            <a:r>
              <a:rPr lang="en-US" b="1" dirty="0" smtClean="0"/>
              <a:t>All other stones are set in reference to it (Eph 2:20)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#3-#5. 1 Peter 2:4, 6,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Precious Stone (2:4)</a:t>
            </a:r>
          </a:p>
          <a:p>
            <a:pPr lvl="1"/>
            <a:r>
              <a:rPr lang="en-US" b="1" dirty="0" smtClean="0"/>
              <a:t>Rejected by man – attests to our ignorance</a:t>
            </a:r>
          </a:p>
          <a:p>
            <a:pPr lvl="1"/>
            <a:r>
              <a:rPr lang="en-US" b="1" dirty="0" smtClean="0"/>
              <a:t>Choice/Precious </a:t>
            </a:r>
            <a:r>
              <a:rPr lang="en-US" b="1" dirty="0" smtClean="0"/>
              <a:t>to God – aware of the value</a:t>
            </a:r>
          </a:p>
          <a:p>
            <a:r>
              <a:rPr lang="en-US" b="1" dirty="0" smtClean="0"/>
              <a:t>A Precious Cornerstone (2:6)</a:t>
            </a:r>
          </a:p>
          <a:p>
            <a:pPr lvl="1"/>
            <a:r>
              <a:rPr lang="en-US" b="1" dirty="0" smtClean="0"/>
              <a:t>In masonry construction, the first stone set</a:t>
            </a:r>
          </a:p>
          <a:p>
            <a:pPr lvl="1"/>
            <a:r>
              <a:rPr lang="en-US" b="1" dirty="0" smtClean="0"/>
              <a:t>All other stones are set in reference to it (Eph 2:20)</a:t>
            </a:r>
            <a:endParaRPr lang="en-US" b="1" dirty="0"/>
          </a:p>
          <a:p>
            <a:r>
              <a:rPr lang="en-US" b="1" dirty="0" smtClean="0"/>
              <a:t>Precious value (2:7)</a:t>
            </a:r>
          </a:p>
          <a:p>
            <a:pPr lvl="1"/>
            <a:r>
              <a:rPr lang="en-US" b="1" dirty="0" smtClean="0"/>
              <a:t>For those who </a:t>
            </a:r>
            <a:r>
              <a:rPr lang="en-US" b="1" dirty="0" smtClean="0"/>
              <a:t>believe</a:t>
            </a:r>
          </a:p>
          <a:p>
            <a:pPr lvl="1"/>
            <a:r>
              <a:rPr lang="en-US" b="1" dirty="0" smtClean="0"/>
              <a:t>A</a:t>
            </a:r>
            <a:r>
              <a:rPr lang="en-US" b="1" dirty="0" smtClean="0"/>
              <a:t>ll others…stumble/offense (v 8)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#6. 1 </a:t>
            </a:r>
            <a:r>
              <a:rPr lang="en-US" b="1" dirty="0" smtClean="0"/>
              <a:t>Peter 3:4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gentle and quiet spirit</a:t>
            </a:r>
          </a:p>
          <a:p>
            <a:pPr lvl="1"/>
            <a:r>
              <a:rPr lang="en-US" b="1" dirty="0" smtClean="0"/>
              <a:t>Not </a:t>
            </a:r>
            <a:r>
              <a:rPr lang="en-US" b="1" dirty="0" smtClean="0"/>
              <a:t>(merely) external, but…the hidden person of the </a:t>
            </a:r>
            <a:r>
              <a:rPr lang="en-US" b="1" dirty="0" smtClean="0"/>
              <a:t>heart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#6. 1 </a:t>
            </a:r>
            <a:r>
              <a:rPr lang="en-US" b="1" dirty="0" smtClean="0"/>
              <a:t>Peter 3:4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gentle and quiet spirit</a:t>
            </a:r>
          </a:p>
          <a:p>
            <a:pPr lvl="1"/>
            <a:r>
              <a:rPr lang="en-US" b="1" dirty="0" smtClean="0"/>
              <a:t>Not (merely) external, but…the hidden person of the heart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smtClean="0"/>
              <a:t>type of elision (not primarily/but more importantly – “not/but”)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Precious – </a:t>
            </a:r>
          </a:p>
          <a:p>
            <a:pPr lvl="1"/>
            <a:r>
              <a:rPr lang="en-US" b="1" dirty="0" smtClean="0"/>
              <a:t>definition </a:t>
            </a:r>
            <a:r>
              <a:rPr lang="en-US" b="1" dirty="0" smtClean="0"/>
              <a:t>= of much value or importance; very worthy; not to be wasted; greatly loved, esteemed or cherished; costly; honorable; dear</a:t>
            </a:r>
          </a:p>
          <a:p>
            <a:pPr lvl="1"/>
            <a:r>
              <a:rPr lang="en-US" b="1" dirty="0" smtClean="0"/>
              <a:t>From the Latin word for “price”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#6. </a:t>
            </a:r>
            <a:r>
              <a:rPr lang="en-US" b="1" dirty="0" smtClean="0"/>
              <a:t>1 Peter 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gentle and quiet spirit</a:t>
            </a:r>
          </a:p>
          <a:p>
            <a:pPr lvl="1"/>
            <a:r>
              <a:rPr lang="en-US" b="1" dirty="0" smtClean="0"/>
              <a:t>Not (merely) external, but…the hidden person of the heart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smtClean="0"/>
              <a:t>type of elision (not primarily/but more importantly – “not/but”)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focus</a:t>
            </a:r>
            <a:r>
              <a:rPr lang="en-US" b="1" dirty="0" smtClean="0"/>
              <a:t> must not be on the worldly, but the spiritual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#6. </a:t>
            </a:r>
            <a:r>
              <a:rPr lang="en-US" b="1" dirty="0" smtClean="0"/>
              <a:t>1 Peter 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gentle and quiet spirit</a:t>
            </a:r>
          </a:p>
          <a:p>
            <a:pPr lvl="1"/>
            <a:r>
              <a:rPr lang="en-US" b="1" dirty="0" smtClean="0"/>
              <a:t>Not (merely) external, but…the hidden person of the heart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smtClean="0"/>
              <a:t>type of elision (not primarily/but more importantly – “not/but”)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focus</a:t>
            </a:r>
            <a:r>
              <a:rPr lang="en-US" b="1" dirty="0" smtClean="0"/>
              <a:t> must not be on the worldly, but the spiritual</a:t>
            </a:r>
          </a:p>
          <a:p>
            <a:pPr lvl="1"/>
            <a:r>
              <a:rPr lang="en-US" b="1" dirty="0" smtClean="0"/>
              <a:t>God sees the heart – 1 Samuel 16:7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#6. </a:t>
            </a:r>
            <a:r>
              <a:rPr lang="en-US" b="1" dirty="0" smtClean="0"/>
              <a:t>1 Peter 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 gentle and quiet spirit</a:t>
            </a:r>
          </a:p>
          <a:p>
            <a:pPr lvl="1"/>
            <a:r>
              <a:rPr lang="en-US" b="1" dirty="0" smtClean="0"/>
              <a:t>Not (merely) external, but…the hidden person of the heart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smtClean="0"/>
              <a:t>type of elision (not primarily/but more importantly – “not/but”)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focus</a:t>
            </a:r>
            <a:r>
              <a:rPr lang="en-US" b="1" dirty="0" smtClean="0"/>
              <a:t> must not be on the worldly, but the spiritual</a:t>
            </a:r>
          </a:p>
          <a:p>
            <a:pPr lvl="1"/>
            <a:r>
              <a:rPr lang="en-US" b="1" dirty="0" smtClean="0"/>
              <a:t>God sees the heart – 1 Samuel 16:7</a:t>
            </a:r>
          </a:p>
          <a:p>
            <a:pPr lvl="1"/>
            <a:r>
              <a:rPr lang="en-US" b="1" dirty="0" smtClean="0"/>
              <a:t>Gentle/quiet spirit – an imperishable quality (attitude</a:t>
            </a:r>
            <a:r>
              <a:rPr lang="en-US" b="1" dirty="0" smtClean="0"/>
              <a:t>), that is precious to God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#7. 2 </a:t>
            </a:r>
            <a:r>
              <a:rPr lang="en-US" b="1" dirty="0" smtClean="0"/>
              <a:t>Peter 1:4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 </a:t>
            </a:r>
            <a:r>
              <a:rPr lang="en-US" b="1" dirty="0" smtClean="0"/>
              <a:t>promises are precious</a:t>
            </a:r>
            <a:endParaRPr lang="en-US" b="1" dirty="0" smtClean="0"/>
          </a:p>
          <a:p>
            <a:pPr lvl="1"/>
            <a:r>
              <a:rPr lang="en-US" b="1" dirty="0" smtClean="0"/>
              <a:t>He is able to deliver on them (Romans 4:20-21)</a:t>
            </a:r>
          </a:p>
          <a:p>
            <a:pPr lvl="1"/>
            <a:r>
              <a:rPr lang="en-US" b="1" dirty="0" smtClean="0"/>
              <a:t>Are all realized in Christ (Ephesians 1:3)</a:t>
            </a:r>
          </a:p>
          <a:p>
            <a:pPr lvl="1"/>
            <a:r>
              <a:rPr lang="en-US" b="1" dirty="0" smtClean="0"/>
              <a:t>Many are conditional on our obedience (Col 1:23)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#7. </a:t>
            </a:r>
            <a:r>
              <a:rPr lang="en-US" b="1" dirty="0" smtClean="0"/>
              <a:t>2 Peter 1:4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 promises are </a:t>
            </a:r>
            <a:r>
              <a:rPr lang="en-US" b="1" dirty="0" smtClean="0"/>
              <a:t>precious</a:t>
            </a:r>
            <a:endParaRPr lang="en-US" b="1" dirty="0" smtClean="0"/>
          </a:p>
          <a:p>
            <a:pPr lvl="1"/>
            <a:r>
              <a:rPr lang="en-US" b="1" dirty="0" smtClean="0"/>
              <a:t>He </a:t>
            </a:r>
            <a:r>
              <a:rPr lang="en-US" b="1" dirty="0" smtClean="0"/>
              <a:t>is able to deliver on them (Romans 4:20-21)</a:t>
            </a:r>
          </a:p>
          <a:p>
            <a:pPr lvl="1"/>
            <a:r>
              <a:rPr lang="en-US" b="1" dirty="0" smtClean="0"/>
              <a:t>Are all realized in Christ (Ephesians 1:3)</a:t>
            </a:r>
          </a:p>
          <a:p>
            <a:pPr lvl="1"/>
            <a:r>
              <a:rPr lang="en-US" b="1" dirty="0" smtClean="0"/>
              <a:t>Many are conditional on our obedience (Col 1:23)</a:t>
            </a:r>
          </a:p>
          <a:p>
            <a:r>
              <a:rPr lang="en-US" b="1" dirty="0" smtClean="0"/>
              <a:t>…and magnificent (exceedingly great)</a:t>
            </a:r>
          </a:p>
          <a:p>
            <a:pPr lvl="1"/>
            <a:r>
              <a:rPr lang="en-US" b="1" dirty="0" smtClean="0"/>
              <a:t>Some we desire – 1 </a:t>
            </a:r>
            <a:r>
              <a:rPr lang="en-US" b="1" dirty="0" smtClean="0"/>
              <a:t>Cor</a:t>
            </a:r>
            <a:r>
              <a:rPr lang="en-US" b="1" dirty="0" smtClean="0"/>
              <a:t> 10:13; 15:54-57; Rom 8:28 1 John 5:14-15 (hears); Acts 2:38-39 (HS)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#7. </a:t>
            </a:r>
            <a:r>
              <a:rPr lang="en-US" b="1" dirty="0" smtClean="0"/>
              <a:t>2 Peter 1:4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 </a:t>
            </a:r>
            <a:r>
              <a:rPr lang="en-US" b="1" dirty="0" smtClean="0"/>
              <a:t>promises are precious</a:t>
            </a:r>
            <a:endParaRPr lang="en-US" b="1" dirty="0" smtClean="0"/>
          </a:p>
          <a:p>
            <a:pPr lvl="1"/>
            <a:r>
              <a:rPr lang="en-US" b="1" dirty="0" smtClean="0"/>
              <a:t>He is able to deliver on them (Romans 4:20-21)</a:t>
            </a:r>
          </a:p>
          <a:p>
            <a:pPr lvl="1"/>
            <a:r>
              <a:rPr lang="en-US" b="1" dirty="0" smtClean="0"/>
              <a:t>Are all realized in Christ (Ephesians 1:3)</a:t>
            </a:r>
          </a:p>
          <a:p>
            <a:pPr lvl="1"/>
            <a:r>
              <a:rPr lang="en-US" b="1" dirty="0" smtClean="0"/>
              <a:t>Many are conditional on our obedience (Col 1:23)</a:t>
            </a:r>
          </a:p>
          <a:p>
            <a:r>
              <a:rPr lang="en-US" b="1" dirty="0" smtClean="0"/>
              <a:t>…and magnificent (exceedingly great)</a:t>
            </a:r>
          </a:p>
          <a:p>
            <a:pPr lvl="1"/>
            <a:r>
              <a:rPr lang="en-US" b="1" dirty="0" smtClean="0"/>
              <a:t>Some we desire – 1 </a:t>
            </a:r>
            <a:r>
              <a:rPr lang="en-US" b="1" dirty="0" smtClean="0"/>
              <a:t>Cor</a:t>
            </a:r>
            <a:r>
              <a:rPr lang="en-US" b="1" dirty="0" smtClean="0"/>
              <a:t> 10:13; 15:54-57; Rom 8:28 1 John 5:14-15 (hears); Acts 2:38-39 (HS)</a:t>
            </a:r>
          </a:p>
          <a:p>
            <a:pPr lvl="1"/>
            <a:r>
              <a:rPr lang="en-US" b="1" dirty="0" smtClean="0"/>
              <a:t>Some we DON’T–Judgment, flaming fire; give acct.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#7. </a:t>
            </a:r>
            <a:r>
              <a:rPr lang="en-US" b="1" dirty="0" smtClean="0"/>
              <a:t>2 Peter 1:4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 </a:t>
            </a:r>
            <a:r>
              <a:rPr lang="en-US" b="1" dirty="0" smtClean="0"/>
              <a:t>promises are precious</a:t>
            </a:r>
            <a:endParaRPr lang="en-US" b="1" dirty="0" smtClean="0"/>
          </a:p>
          <a:p>
            <a:pPr lvl="1"/>
            <a:r>
              <a:rPr lang="en-US" b="1" dirty="0" smtClean="0"/>
              <a:t>He is able to deliver on them (Romans 4:20-21)</a:t>
            </a:r>
          </a:p>
          <a:p>
            <a:pPr lvl="1"/>
            <a:r>
              <a:rPr lang="en-US" b="1" dirty="0" smtClean="0"/>
              <a:t>Are all realized in Christ (Ephesians 1:3)</a:t>
            </a:r>
          </a:p>
          <a:p>
            <a:pPr lvl="1"/>
            <a:r>
              <a:rPr lang="en-US" b="1" dirty="0" smtClean="0"/>
              <a:t>Many are conditional on our obedience (Col 1:23)</a:t>
            </a:r>
          </a:p>
          <a:p>
            <a:r>
              <a:rPr lang="en-US" b="1" dirty="0" smtClean="0"/>
              <a:t>…and magnificent (exceedingly great)</a:t>
            </a:r>
          </a:p>
          <a:p>
            <a:pPr lvl="1"/>
            <a:r>
              <a:rPr lang="en-US" b="1" dirty="0" smtClean="0"/>
              <a:t>Some we desire – 1 </a:t>
            </a:r>
            <a:r>
              <a:rPr lang="en-US" b="1" dirty="0" smtClean="0"/>
              <a:t>Cor</a:t>
            </a:r>
            <a:r>
              <a:rPr lang="en-US" b="1" dirty="0" smtClean="0"/>
              <a:t> 10:13; 15:54-57; Rom 8:28 1 John 5:14-15 (hears); Acts 2:38-39 (HS)</a:t>
            </a:r>
          </a:p>
          <a:p>
            <a:pPr lvl="1"/>
            <a:r>
              <a:rPr lang="en-US" b="1" dirty="0" smtClean="0"/>
              <a:t>Some we DON’T–Judgment, flaming fire; give acct.</a:t>
            </a:r>
          </a:p>
          <a:p>
            <a:r>
              <a:rPr lang="en-US" b="1" dirty="0" smtClean="0"/>
              <a:t>God’s promises are a basis for our faith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Peter writes that several things are precious</a:t>
            </a:r>
          </a:p>
          <a:p>
            <a:pPr lvl="1"/>
            <a:r>
              <a:rPr lang="en-US" b="1" dirty="0" smtClean="0"/>
              <a:t>Our faith, the blood of Jesus, our relationship to Jesus, our attitude, and God’s promises</a:t>
            </a:r>
          </a:p>
          <a:p>
            <a:pPr lvl="1"/>
            <a:r>
              <a:rPr lang="en-US" b="1" dirty="0" smtClean="0"/>
              <a:t>He doesn’t cover everything that is precious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Peter writes that several things are precious</a:t>
            </a:r>
          </a:p>
          <a:p>
            <a:pPr lvl="1"/>
            <a:r>
              <a:rPr lang="en-US" b="1" dirty="0" smtClean="0"/>
              <a:t>Our faith, the blood of Jesus, our relationship to Jesus, our attitude, and God’s promises</a:t>
            </a:r>
          </a:p>
          <a:p>
            <a:pPr lvl="1"/>
            <a:r>
              <a:rPr lang="en-US" b="1" dirty="0" smtClean="0"/>
              <a:t>He doesn’t cover everything that is precious</a:t>
            </a:r>
          </a:p>
          <a:p>
            <a:pPr lvl="1"/>
            <a:r>
              <a:rPr lang="en-US" b="1" dirty="0" smtClean="0"/>
              <a:t>B</a:t>
            </a:r>
            <a:r>
              <a:rPr lang="en-US" b="1" dirty="0" smtClean="0"/>
              <a:t>ut these are important to those struggling with hard times in their lives</a:t>
            </a:r>
          </a:p>
          <a:p>
            <a:pPr lvl="1"/>
            <a:r>
              <a:rPr lang="en-US" b="1" dirty="0" smtClean="0"/>
              <a:t>Things may be precious because of their origin, their content, or their use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Peter writes that several things are precious</a:t>
            </a:r>
          </a:p>
          <a:p>
            <a:pPr lvl="1"/>
            <a:r>
              <a:rPr lang="en-US" b="1" dirty="0" smtClean="0"/>
              <a:t>Our faith, the blood of Jesus, our relationship to Jesus, our attitude, and God’s promises</a:t>
            </a:r>
          </a:p>
          <a:p>
            <a:pPr lvl="1"/>
            <a:r>
              <a:rPr lang="en-US" b="1" dirty="0" smtClean="0"/>
              <a:t>He doesn’t cover everything that is precious</a:t>
            </a:r>
          </a:p>
          <a:p>
            <a:pPr lvl="1"/>
            <a:r>
              <a:rPr lang="en-US" b="1" dirty="0" smtClean="0"/>
              <a:t>B</a:t>
            </a:r>
            <a:r>
              <a:rPr lang="en-US" b="1" dirty="0" smtClean="0"/>
              <a:t>ut these are important to those struggling with hard times in their lives</a:t>
            </a:r>
          </a:p>
          <a:p>
            <a:pPr lvl="1"/>
            <a:r>
              <a:rPr lang="en-US" b="1" dirty="0" smtClean="0"/>
              <a:t>Things may be precious because of their origin, their content, or their use</a:t>
            </a:r>
            <a:endParaRPr lang="en-US" b="1" dirty="0" smtClean="0"/>
          </a:p>
          <a:p>
            <a:r>
              <a:rPr lang="en-US" b="1" dirty="0" smtClean="0"/>
              <a:t>We must align our values with God’s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Precious – </a:t>
            </a:r>
          </a:p>
          <a:p>
            <a:pPr lvl="1"/>
            <a:r>
              <a:rPr lang="en-US" b="1" dirty="0" smtClean="0"/>
              <a:t>definition = of much value or importance; very worthy; not to be wasted; greatly loved, esteemed or cherished; costly; honorable; dear</a:t>
            </a:r>
          </a:p>
          <a:p>
            <a:pPr lvl="1"/>
            <a:r>
              <a:rPr lang="en-US" b="1" dirty="0" smtClean="0"/>
              <a:t>From the Latin word for “price</a:t>
            </a:r>
            <a:r>
              <a:rPr lang="en-US" b="1" dirty="0" smtClean="0"/>
              <a:t>”</a:t>
            </a:r>
            <a:endParaRPr lang="en-US" b="1" dirty="0" smtClean="0"/>
          </a:p>
          <a:p>
            <a:r>
              <a:rPr lang="en-US" b="1" dirty="0" smtClean="0"/>
              <a:t>Different things for different people</a:t>
            </a:r>
          </a:p>
          <a:p>
            <a:pPr lvl="1"/>
            <a:r>
              <a:rPr lang="en-US" b="1" dirty="0" smtClean="0"/>
              <a:t>Family (spouse, children, grandchildren, etc.)</a:t>
            </a:r>
          </a:p>
          <a:p>
            <a:pPr lvl="1"/>
            <a:r>
              <a:rPr lang="en-US" b="1" dirty="0" smtClean="0"/>
              <a:t>Money, Fame, Security, Possessions, Reputation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counted US as precious</a:t>
            </a:r>
          </a:p>
          <a:p>
            <a:pPr lvl="1"/>
            <a:r>
              <a:rPr lang="en-US" b="1" dirty="0" smtClean="0"/>
              <a:t>He gave us His Son to die</a:t>
            </a:r>
          </a:p>
          <a:p>
            <a:pPr lvl="1"/>
            <a:r>
              <a:rPr lang="en-US" b="1" dirty="0" smtClean="0"/>
              <a:t>While we were yet sinners/enemies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 counted US as precious</a:t>
            </a:r>
          </a:p>
          <a:p>
            <a:pPr lvl="1"/>
            <a:r>
              <a:rPr lang="en-US" b="1" dirty="0" smtClean="0"/>
              <a:t>He gave us His Son to die</a:t>
            </a:r>
          </a:p>
          <a:p>
            <a:pPr lvl="1"/>
            <a:r>
              <a:rPr lang="en-US" b="1" dirty="0" smtClean="0"/>
              <a:t>While we were yet sinners/enemies</a:t>
            </a:r>
          </a:p>
          <a:p>
            <a:pPr lvl="1"/>
            <a:r>
              <a:rPr lang="en-US" b="1" dirty="0" smtClean="0"/>
              <a:t>Do you see yourself as priceless as God sees you?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 counted US as precious</a:t>
            </a:r>
          </a:p>
          <a:p>
            <a:pPr lvl="1"/>
            <a:r>
              <a:rPr lang="en-US" b="1" dirty="0" smtClean="0"/>
              <a:t>He gave us His Son to die</a:t>
            </a:r>
          </a:p>
          <a:p>
            <a:pPr lvl="1"/>
            <a:r>
              <a:rPr lang="en-US" b="1" dirty="0" smtClean="0"/>
              <a:t>While we were yet sinners/enemies</a:t>
            </a:r>
          </a:p>
          <a:p>
            <a:pPr lvl="1"/>
            <a:r>
              <a:rPr lang="en-US" b="1" dirty="0" smtClean="0"/>
              <a:t>Do you see yourself as priceless as God sees you?</a:t>
            </a:r>
          </a:p>
          <a:p>
            <a:r>
              <a:rPr lang="en-US" b="1" dirty="0" smtClean="0"/>
              <a:t>What do YOU count as precious?</a:t>
            </a:r>
          </a:p>
          <a:p>
            <a:pPr lvl="1"/>
            <a:r>
              <a:rPr lang="en-US" b="1" dirty="0" smtClean="0"/>
              <a:t>Worldly, vanishing things</a:t>
            </a:r>
          </a:p>
          <a:p>
            <a:pPr lvl="1"/>
            <a:r>
              <a:rPr lang="en-US" b="1" dirty="0" smtClean="0"/>
              <a:t>Heavenly, eternal things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 counted US as precious</a:t>
            </a:r>
          </a:p>
          <a:p>
            <a:pPr lvl="1"/>
            <a:r>
              <a:rPr lang="en-US" b="1" dirty="0" smtClean="0"/>
              <a:t>He gave us His Son to die</a:t>
            </a:r>
          </a:p>
          <a:p>
            <a:pPr lvl="1"/>
            <a:r>
              <a:rPr lang="en-US" b="1" dirty="0" smtClean="0"/>
              <a:t>While we were yet sinners/enemies</a:t>
            </a:r>
          </a:p>
          <a:p>
            <a:pPr lvl="1"/>
            <a:r>
              <a:rPr lang="en-US" b="1" dirty="0" smtClean="0"/>
              <a:t>Do you see yourself as priceless as God sees you?</a:t>
            </a:r>
          </a:p>
          <a:p>
            <a:r>
              <a:rPr lang="en-US" b="1" dirty="0" smtClean="0"/>
              <a:t>What do YOU count as precious?</a:t>
            </a:r>
          </a:p>
          <a:p>
            <a:pPr lvl="1"/>
            <a:r>
              <a:rPr lang="en-US" b="1" dirty="0" smtClean="0"/>
              <a:t>Worldly, vanishing things</a:t>
            </a:r>
          </a:p>
          <a:p>
            <a:pPr lvl="1"/>
            <a:r>
              <a:rPr lang="en-US" b="1" dirty="0" smtClean="0"/>
              <a:t>Heavenly, eternal things</a:t>
            </a:r>
          </a:p>
          <a:p>
            <a:pPr lvl="1"/>
            <a:r>
              <a:rPr lang="en-US" b="1" dirty="0" smtClean="0"/>
              <a:t>Do you see lost souls as precious (not just lost)?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counted US as precious</a:t>
            </a:r>
          </a:p>
          <a:p>
            <a:pPr lvl="1"/>
            <a:r>
              <a:rPr lang="en-US" b="1" dirty="0" smtClean="0"/>
              <a:t>He gave us His Son to die</a:t>
            </a:r>
          </a:p>
          <a:p>
            <a:pPr lvl="1"/>
            <a:r>
              <a:rPr lang="en-US" b="1" dirty="0" smtClean="0"/>
              <a:t>While we were yet sinners/enemies</a:t>
            </a:r>
          </a:p>
          <a:p>
            <a:pPr lvl="1"/>
            <a:r>
              <a:rPr lang="en-US" b="1" dirty="0" smtClean="0"/>
              <a:t>Do you see yourself as priceless as God sees you?</a:t>
            </a:r>
          </a:p>
          <a:p>
            <a:r>
              <a:rPr lang="en-US" b="1" dirty="0" smtClean="0"/>
              <a:t>What do YOU count as precious?</a:t>
            </a:r>
          </a:p>
          <a:p>
            <a:pPr lvl="1"/>
            <a:r>
              <a:rPr lang="en-US" b="1" dirty="0" smtClean="0"/>
              <a:t>Worldly, vanishing things</a:t>
            </a:r>
          </a:p>
          <a:p>
            <a:pPr lvl="1"/>
            <a:r>
              <a:rPr lang="en-US" b="1" dirty="0" smtClean="0"/>
              <a:t>Heavenly, eternal things</a:t>
            </a:r>
          </a:p>
          <a:p>
            <a:pPr lvl="1"/>
            <a:r>
              <a:rPr lang="en-US" b="1" dirty="0" smtClean="0"/>
              <a:t>Do you see lost souls as precious (not just lost)?</a:t>
            </a:r>
            <a:endParaRPr lang="en-US" b="1" dirty="0"/>
          </a:p>
          <a:p>
            <a:r>
              <a:rPr lang="en-US" b="1" dirty="0" smtClean="0"/>
              <a:t>As we </a:t>
            </a:r>
            <a:r>
              <a:rPr lang="en-US" b="1" dirty="0" smtClean="0"/>
              <a:t>grow spiritually</a:t>
            </a:r>
            <a:r>
              <a:rPr lang="en-US" b="1" dirty="0" smtClean="0"/>
              <a:t>, we must re-evaluate </a:t>
            </a:r>
            <a:r>
              <a:rPr lang="en-US" b="1" dirty="0" smtClean="0"/>
              <a:t>the things in </a:t>
            </a:r>
            <a:r>
              <a:rPr lang="en-US" b="1" dirty="0" smtClean="0"/>
              <a:t>our lives </a:t>
            </a:r>
            <a:r>
              <a:rPr lang="en-US" b="1" dirty="0" smtClean="0"/>
              <a:t>that </a:t>
            </a:r>
            <a:r>
              <a:rPr lang="en-US" b="1" dirty="0" smtClean="0"/>
              <a:t>we </a:t>
            </a:r>
            <a:r>
              <a:rPr lang="en-US" b="1" dirty="0" smtClean="0"/>
              <a:t>hold precious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49362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Peter is writing to Christians who have been scattered throughout Asia by persecution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Peter is writing to Christians who have been scattered throughout Asia by persecution</a:t>
            </a:r>
          </a:p>
          <a:p>
            <a:pPr lvl="1"/>
            <a:r>
              <a:rPr lang="en-US" b="1" dirty="0" smtClean="0"/>
              <a:t>They need to be encouraged</a:t>
            </a:r>
          </a:p>
          <a:p>
            <a:pPr lvl="1"/>
            <a:r>
              <a:rPr lang="en-US" b="1" dirty="0" smtClean="0"/>
              <a:t>And, they need to be reminded that they are important to God Almighty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Peter is writing to Christians who have been scattered throughout Asia by persecution</a:t>
            </a:r>
          </a:p>
          <a:p>
            <a:pPr lvl="1"/>
            <a:r>
              <a:rPr lang="en-US" b="1" dirty="0" smtClean="0"/>
              <a:t>They need to be encouraged</a:t>
            </a:r>
          </a:p>
          <a:p>
            <a:pPr lvl="1"/>
            <a:r>
              <a:rPr lang="en-US" b="1" dirty="0" smtClean="0"/>
              <a:t>And, they need to be reminded that they are important to God Almighty</a:t>
            </a:r>
          </a:p>
          <a:p>
            <a:pPr lvl="1"/>
            <a:r>
              <a:rPr lang="en-US" b="1" dirty="0" smtClean="0"/>
              <a:t>They are precious (priceless), their lives are precious, the One who paid for them is precious</a:t>
            </a:r>
          </a:p>
          <a:p>
            <a:pPr lvl="1"/>
            <a:r>
              <a:rPr lang="en-US" b="1" dirty="0" smtClean="0"/>
              <a:t>These statements are still true today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Peter is writing to Christians who have been scattered throughout Asia by persecution</a:t>
            </a:r>
          </a:p>
          <a:p>
            <a:pPr lvl="1"/>
            <a:r>
              <a:rPr lang="en-US" b="1" dirty="0" smtClean="0"/>
              <a:t>They need to be encouraged</a:t>
            </a:r>
          </a:p>
          <a:p>
            <a:pPr lvl="1"/>
            <a:r>
              <a:rPr lang="en-US" b="1" dirty="0" smtClean="0"/>
              <a:t>And, they need to be reminded that they are important to God Almighty</a:t>
            </a:r>
          </a:p>
          <a:p>
            <a:pPr lvl="1"/>
            <a:r>
              <a:rPr lang="en-US" b="1" dirty="0" smtClean="0"/>
              <a:t>They are precious (priceless), their lives are precious, the One who paid for them is precious</a:t>
            </a:r>
          </a:p>
          <a:p>
            <a:pPr lvl="1"/>
            <a:r>
              <a:rPr lang="en-US" b="1" dirty="0" smtClean="0"/>
              <a:t>These statements are still true today</a:t>
            </a:r>
            <a:endParaRPr lang="en-US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 smtClean="0"/>
              <a:t>Peter uses the </a:t>
            </a:r>
            <a:r>
              <a:rPr lang="en-US" sz="3200" b="1" dirty="0" smtClean="0"/>
              <a:t>word </a:t>
            </a:r>
            <a:r>
              <a:rPr lang="en-US" sz="3200" b="1" dirty="0" smtClean="0"/>
              <a:t>7x in his epistles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#1</a:t>
            </a:r>
            <a:r>
              <a:rPr lang="en-US" b="1" dirty="0" smtClean="0"/>
              <a:t>. 1 Peter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</a:t>
            </a:r>
            <a:r>
              <a:rPr lang="en-US" b="1" dirty="0" smtClean="0"/>
              <a:t>faith is precious</a:t>
            </a:r>
            <a:endParaRPr lang="en-US" b="1" dirty="0" smtClean="0"/>
          </a:p>
          <a:p>
            <a:pPr lvl="1"/>
            <a:r>
              <a:rPr lang="en-US" b="1" dirty="0" smtClean="0"/>
              <a:t>Hebrews 11:1 – definition (assurance, conviction)</a:t>
            </a:r>
          </a:p>
          <a:p>
            <a:pPr lvl="1"/>
            <a:r>
              <a:rPr lang="en-US" b="1" dirty="0" smtClean="0"/>
              <a:t>Hebrews 11:6 – necessity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#1</a:t>
            </a:r>
            <a:r>
              <a:rPr lang="en-US" b="1" dirty="0" smtClean="0"/>
              <a:t>. 1 Peter 1:7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</a:t>
            </a:r>
            <a:r>
              <a:rPr lang="en-US" b="1" dirty="0" smtClean="0"/>
              <a:t>faith is precious</a:t>
            </a:r>
            <a:endParaRPr lang="en-US" b="1" dirty="0" smtClean="0"/>
          </a:p>
          <a:p>
            <a:pPr lvl="1"/>
            <a:r>
              <a:rPr lang="en-US" b="1" dirty="0" smtClean="0"/>
              <a:t>Hebrews 11:1 – definition (assurance, conviction)</a:t>
            </a:r>
          </a:p>
          <a:p>
            <a:pPr lvl="1"/>
            <a:r>
              <a:rPr lang="en-US" b="1" dirty="0" smtClean="0"/>
              <a:t>Hebrews 11:6 – necessity </a:t>
            </a:r>
            <a:endParaRPr lang="en-US" b="1" dirty="0"/>
          </a:p>
          <a:p>
            <a:r>
              <a:rPr lang="en-US" b="1" dirty="0" smtClean="0"/>
              <a:t>Tested, tried (for </a:t>
            </a:r>
            <a:r>
              <a:rPr lang="en-US" b="1" u="sng" dirty="0" smtClean="0"/>
              <a:t>our</a:t>
            </a:r>
            <a:r>
              <a:rPr lang="en-US" b="1" dirty="0" smtClean="0"/>
              <a:t> benefit, not His)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f James 1:3 – testing…produces endurance</a:t>
            </a:r>
          </a:p>
          <a:p>
            <a:pPr lvl="1"/>
            <a:r>
              <a:rPr lang="en-US" b="1" dirty="0" smtClean="0"/>
              <a:t>Refined gold is purer, more valuable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1703</Words>
  <Application>Microsoft Office PowerPoint</Application>
  <PresentationFormat>On-screen Show (4:3)</PresentationFormat>
  <Paragraphs>226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Truly Precious</vt:lpstr>
      <vt:lpstr>INTRODUCTION</vt:lpstr>
      <vt:lpstr>INTRODUCTION</vt:lpstr>
      <vt:lpstr>INTRODUCTION</vt:lpstr>
      <vt:lpstr>INTRODUCTION</vt:lpstr>
      <vt:lpstr>INTRODUCTION</vt:lpstr>
      <vt:lpstr>INTRODUCTION</vt:lpstr>
      <vt:lpstr>#1. 1 Peter 1:7</vt:lpstr>
      <vt:lpstr>#1. 1 Peter 1:7</vt:lpstr>
      <vt:lpstr>#1. 1 Peter 1:7</vt:lpstr>
      <vt:lpstr>#1. 1 Peter 1:7</vt:lpstr>
      <vt:lpstr>#2. 1 Peter 1:18-19</vt:lpstr>
      <vt:lpstr>#2. 1 Peter 1:18-19</vt:lpstr>
      <vt:lpstr>#2. 1 Peter 1:18-19</vt:lpstr>
      <vt:lpstr>#3-#5. 1 Peter 2:4, 6, 7</vt:lpstr>
      <vt:lpstr>#3-#5. 1 Peter 2:4, 6, 7</vt:lpstr>
      <vt:lpstr>#3-#5. 1 Peter 2:4, 6, 7</vt:lpstr>
      <vt:lpstr>#6. 1 Peter 3:4</vt:lpstr>
      <vt:lpstr>#6. 1 Peter 3:4</vt:lpstr>
      <vt:lpstr>#6. 1 Peter 3:4</vt:lpstr>
      <vt:lpstr>#6. 1 Peter 3:4</vt:lpstr>
      <vt:lpstr>#6. 1 Peter 3:4</vt:lpstr>
      <vt:lpstr>#7. 2 Peter 1:4</vt:lpstr>
      <vt:lpstr>#7. 2 Peter 1:4</vt:lpstr>
      <vt:lpstr>#7. 2 Peter 1:4</vt:lpstr>
      <vt:lpstr>#7. 2 Peter 1:4</vt:lpstr>
      <vt:lpstr>RECAP</vt:lpstr>
      <vt:lpstr>RECAP</vt:lpstr>
      <vt:lpstr>RECAP</vt:lpstr>
      <vt:lpstr>CONCLUSION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Things Precious to Peter</dc:title>
  <dc:creator>Pili</dc:creator>
  <cp:lastModifiedBy>Pili</cp:lastModifiedBy>
  <cp:revision>46</cp:revision>
  <dcterms:created xsi:type="dcterms:W3CDTF">2013-11-17T11:40:04Z</dcterms:created>
  <dcterms:modified xsi:type="dcterms:W3CDTF">2015-03-22T14:03:36Z</dcterms:modified>
</cp:coreProperties>
</file>