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59" r:id="rId5"/>
    <p:sldId id="267" r:id="rId6"/>
    <p:sldId id="261" r:id="rId7"/>
    <p:sldId id="268" r:id="rId8"/>
    <p:sldId id="262" r:id="rId9"/>
    <p:sldId id="269" r:id="rId10"/>
    <p:sldId id="263" r:id="rId11"/>
    <p:sldId id="270" r:id="rId12"/>
    <p:sldId id="264" r:id="rId13"/>
    <p:sldId id="271" r:id="rId14"/>
    <p:sldId id="265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FF00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94614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5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latin typeface="Times New Roman" pitchFamily="18" charset="0"/>
              </a:defRPr>
            </a:lvl1pPr>
          </a:lstStyle>
          <a:p>
            <a:r>
              <a:rPr lang="es-MX"/>
              <a:t>7. ¿Dónde Está La Promesa?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Colección de Sermones I</a:t>
            </a:r>
            <a:endParaRPr lang="es-MX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s-MX"/>
              <a:t>7.</a:t>
            </a:r>
          </a:p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s-MX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407F311A-0362-4F7E-8960-730A3B10D316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65CFCB6-2FA2-478D-9A45-3069435216F5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A70021-8080-4687-AA89-9B99C72673D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602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2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2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2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2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4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8605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AF4452-DDD6-4A2B-AA6C-8323A4C93A74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594E2-75BD-4493-886A-C813DA9341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09FA1D-5E2B-42E4-A535-C34E091A14AB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916BF-EBD8-45E0-A40F-C179158896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7091E-9F4E-46CB-B590-CE7389FEBA1A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3513C-43F3-4908-AA03-0BC43A669A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D363A-A6A1-4B43-BAB6-FBFED7E4DAAF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BBCFD-4807-4566-86EE-FA7C542D81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39B03-DF28-4DF3-98B3-0C94C687D9C4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17614-4117-4328-A075-DB41F4E008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34F1E-F3D4-47D9-A567-394E33D80C0C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C3AA2-AE00-47CF-BD4B-EE86639449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C2AC4-D087-4DB9-89DA-49BADD9543E1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69B02-0467-43CA-BBD2-DA06D8418D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C8A1B-C848-4820-A7A5-741911B6A1D9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44C5D-C3F2-4A7D-8510-9413E6F6A2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D9C44-4F4B-4E34-8EF4-2E7196F9E27A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629B9-01C8-450F-99EB-C4FC7F65BC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E65ED-C910-48B3-92D1-2267C886D1D6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6110-C200-4609-B509-A44ACED50A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788E466B-86F3-4771-92D4-8CFA7CC76086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/>
              <a:t>2 Pedro 3:1-18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7DA0D7E-E22D-457B-94CA-6A293B970CD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6FBC0569-FE03-42C5-AF7B-CFE8CF77A4B0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6BEDD34-7A9B-46AB-B93B-F28FC7BCC2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15913" y="0"/>
            <a:ext cx="6992937" cy="2781300"/>
          </a:xfrm>
        </p:spPr>
        <p:txBody>
          <a:bodyPr/>
          <a:lstStyle/>
          <a:p>
            <a:pPr algn="ctr"/>
            <a:r>
              <a:rPr lang="es-MX" sz="8800"/>
              <a:t>La Gran </a:t>
            </a:r>
            <a:br>
              <a:rPr lang="es-MX" sz="8800"/>
            </a:br>
            <a:r>
              <a:rPr lang="es-MX" sz="8800"/>
              <a:t>Promesa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50825" y="2997200"/>
            <a:ext cx="69627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3200" b="1" i="1">
                <a:solidFill>
                  <a:schemeClr val="tx2"/>
                </a:solidFill>
              </a:rPr>
              <a:t>“¿Donde Está La Promesa De Su Advenimiento?”</a:t>
            </a:r>
            <a:r>
              <a:rPr lang="es-MX" sz="3200" b="1">
                <a:solidFill>
                  <a:schemeClr val="tx2"/>
                </a:solidFill>
              </a:rPr>
              <a:t>    </a:t>
            </a:r>
            <a:r>
              <a:rPr lang="es-MX" sz="3200"/>
              <a:t>2 Pedro 3:1-19</a:t>
            </a:r>
          </a:p>
          <a:p>
            <a:endParaRPr lang="en-U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0581-7464-4E67-AE8F-240322B9C2B0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B890-87D0-495F-8CDB-C5A0DE8423E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r>
              <a:rPr lang="es-MX"/>
              <a:t>3.  Arg. Del Atributo Divino    3:9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34375" cy="4895850"/>
          </a:xfrm>
        </p:spPr>
        <p:txBody>
          <a:bodyPr/>
          <a:lstStyle/>
          <a:p>
            <a:r>
              <a:rPr lang="es-MX" b="1"/>
              <a:t>El propósito de esta aparente “</a:t>
            </a:r>
            <a:r>
              <a:rPr lang="es-MX" b="1" i="1"/>
              <a:t>tardanza” </a:t>
            </a:r>
            <a:r>
              <a:rPr lang="es-MX" b="1"/>
              <a:t>es la paciencia de Dios</a:t>
            </a:r>
            <a:r>
              <a:rPr lang="es-MX"/>
              <a:t> </a:t>
            </a:r>
            <a:r>
              <a:rPr lang="es-MX" i="1"/>
              <a:t>“El Señor no retarda su promesa, según algunos la tienen por tardanza, sino que es paciente para con nosotros, no queriendo que ninguno perezca, sino que todos procedan al arrepentimiento” 3:9, 15</a:t>
            </a:r>
          </a:p>
          <a:p>
            <a:r>
              <a:rPr lang="es-MX"/>
              <a:t>La verdad es que Dios está dando oportunidad para la salvación de todos </a:t>
            </a:r>
            <a:r>
              <a:rPr lang="es-MX" b="1"/>
              <a:t>(1 Tim. 2:4)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FCB7-FD44-4D2E-A5C4-16EEFE1A8F24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D5E0-C198-4C04-8D84-3BC3BA8924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772400" cy="1143000"/>
          </a:xfrm>
        </p:spPr>
        <p:txBody>
          <a:bodyPr/>
          <a:lstStyle/>
          <a:p>
            <a:r>
              <a:rPr lang="es-MX"/>
              <a:t>3.  Arg. Del Atributo Divino    3:9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334375" cy="4414837"/>
          </a:xfrm>
        </p:spPr>
        <p:txBody>
          <a:bodyPr/>
          <a:lstStyle/>
          <a:p>
            <a:r>
              <a:rPr lang="es-MX" b="1"/>
              <a:t>Esta “tardanza” prueba que Dios quiere salvar a todos</a:t>
            </a:r>
          </a:p>
          <a:p>
            <a:pPr>
              <a:buFont typeface="Wingdings" pitchFamily="2" charset="2"/>
              <a:buNone/>
            </a:pPr>
            <a:r>
              <a:rPr lang="es-MX"/>
              <a:t>    -- Al venir el Señor Jesús, se terminará esta oportunidad</a:t>
            </a:r>
          </a:p>
          <a:p>
            <a:pPr>
              <a:buFont typeface="Wingdings" pitchFamily="2" charset="2"/>
              <a:buNone/>
            </a:pPr>
            <a:r>
              <a:rPr lang="es-MX"/>
              <a:t>    --¿Por qué no venir al arrepentimiento ahora? Dios le espera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C1EB-65ED-4D55-9922-81A0F40BDDDC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A167-B1EF-450E-A12E-5CEAF26446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675688" cy="1143000"/>
          </a:xfrm>
        </p:spPr>
        <p:txBody>
          <a:bodyPr/>
          <a:lstStyle/>
          <a:p>
            <a:pPr marL="742950" indent="-742950">
              <a:buFontTx/>
              <a:buAutoNum type="arabicPeriod" startAt="4"/>
            </a:pPr>
            <a:r>
              <a:rPr lang="es-MX"/>
              <a:t>Arg. De La Palabra Apostolica        </a:t>
            </a:r>
            <a:br>
              <a:rPr lang="es-MX"/>
            </a:br>
            <a:r>
              <a:rPr lang="es-MX"/>
              <a:t>3:10    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334375" cy="4643437"/>
          </a:xfrm>
        </p:spPr>
        <p:txBody>
          <a:bodyPr/>
          <a:lstStyle/>
          <a:p>
            <a:r>
              <a:rPr lang="es-MX" b="1"/>
              <a:t>Lo dijo Pedro, un apóstol inspirado por Dios (1:19-21)</a:t>
            </a:r>
          </a:p>
          <a:p>
            <a:pPr>
              <a:buFont typeface="Wingdings" pitchFamily="2" charset="2"/>
              <a:buNone/>
            </a:pPr>
            <a:r>
              <a:rPr lang="es-MX"/>
              <a:t>    -- Afirmó que el Señor “VENDRA” </a:t>
            </a:r>
          </a:p>
          <a:p>
            <a:pPr>
              <a:buFont typeface="Wingdings" pitchFamily="2" charset="2"/>
              <a:buNone/>
            </a:pPr>
            <a:r>
              <a:rPr lang="es-MX"/>
              <a:t>   -- Vendrá como ladrón en la noche 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Figura usada por el Señor, Mt. 24:43,44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Por Pablo, 1 Tes. 5:2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Por Juan,  Apoc. 3:3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1EB3-D3FF-4916-9346-829A55ED14B0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02B4-0727-4F7F-8945-9DBCE996A9D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748713" cy="1143000"/>
          </a:xfrm>
        </p:spPr>
        <p:txBody>
          <a:bodyPr/>
          <a:lstStyle/>
          <a:p>
            <a:pPr marL="742950" indent="-742950">
              <a:buFontTx/>
              <a:buAutoNum type="arabicPeriod" startAt="4"/>
            </a:pPr>
            <a:r>
              <a:rPr lang="es-MX"/>
              <a:t>Arg. De La Palabra Apostolica      </a:t>
            </a:r>
            <a:br>
              <a:rPr lang="es-MX"/>
            </a:br>
            <a:r>
              <a:rPr lang="es-MX"/>
              <a:t>3:10   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700213"/>
            <a:ext cx="8334375" cy="4643437"/>
          </a:xfrm>
        </p:spPr>
        <p:txBody>
          <a:bodyPr/>
          <a:lstStyle/>
          <a:p>
            <a:r>
              <a:rPr lang="es-MX"/>
              <a:t> Al venir, su propósito será de levantar a los muertos con el fin de un juicio general (Juan 5:28,29)</a:t>
            </a:r>
          </a:p>
          <a:p>
            <a:r>
              <a:rPr lang="es-MX"/>
              <a:t>Despues de su venida, será el juicio (1 Tes. 5:2; 2 Tes. 2:2; 1 Cor. 1:8; Fil. 1:6)</a:t>
            </a:r>
          </a:p>
          <a:p>
            <a:r>
              <a:rPr lang="es-MX"/>
              <a:t>Al venir, esta creación material será destruída, con fuego intenso – los burladores negaban también esto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1CAF-22B6-4DB3-998F-C12FA6BD68CE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C84B-7958-4C7F-A49F-2C42D04D52B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r>
              <a:rPr lang="es-MX"/>
              <a:t>Conclusión                     3:11-18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334375" cy="3881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3400" b="1"/>
              <a:t>“¡Cómo no debéis vosotros andar en santa y piadosa manera de vivir! (v. 11)</a:t>
            </a:r>
          </a:p>
          <a:p>
            <a:pPr>
              <a:buFont typeface="Wingdings" pitchFamily="2" charset="2"/>
              <a:buNone/>
            </a:pPr>
            <a:r>
              <a:rPr lang="es-MX" sz="3400" b="1"/>
              <a:t> “Esperando y apresurando la venida del día de Dios” (v. 12)</a:t>
            </a:r>
          </a:p>
          <a:p>
            <a:pPr>
              <a:buFont typeface="Wingdings" pitchFamily="2" charset="2"/>
              <a:buNone/>
            </a:pPr>
            <a:r>
              <a:rPr lang="es-MX" sz="3400" b="1"/>
              <a:t> “Procurad con diligencia ser hallados por El en paz...” (v. 13)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A1FD-0C85-4A53-91BF-E0F71F40AD28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BC26-9315-4A18-A6F6-178FAD7C6C8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r>
              <a:rPr lang="es-MX"/>
              <a:t>Conclusión                     3:11-18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334375" cy="3881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600" b="1"/>
              <a:t> </a:t>
            </a:r>
            <a:r>
              <a:rPr lang="es-MX" sz="3400" b="1"/>
              <a:t>“Sabiendo esto de antemano, estad en guardia...” (v. 17)</a:t>
            </a:r>
          </a:p>
          <a:p>
            <a:pPr>
              <a:buFont typeface="Wingdings" pitchFamily="2" charset="2"/>
              <a:buNone/>
            </a:pPr>
            <a:r>
              <a:rPr lang="es-MX" sz="3400" b="1"/>
              <a:t>“Creced en la gracia y el conocimiento de nuestro Señor y Salvador Jesucristo .   A El sea la gloria ahora y hasta el día de la eternidad. Amen”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DEF4-1789-46E4-A39F-89BA748130C0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FB3C-0CF0-4309-B3B3-36367DE1BA1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300" b="0"/>
              <a:t>Introducción</a:t>
            </a:r>
            <a:br>
              <a:rPr lang="es-MX" sz="4300" b="0"/>
            </a:br>
            <a:r>
              <a:rPr lang="es-MX" sz="3400"/>
              <a:t>1 Pedro 3:1-18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10600" cy="4338637"/>
          </a:xfrm>
        </p:spPr>
        <p:txBody>
          <a:bodyPr/>
          <a:lstStyle/>
          <a:p>
            <a:r>
              <a:rPr lang="es-MX" b="1"/>
              <a:t>“Amados, esta es ya la segunda carta que os escribo” </a:t>
            </a:r>
          </a:p>
          <a:p>
            <a:pPr>
              <a:buFont typeface="Wingdings" pitchFamily="2" charset="2"/>
              <a:buNone/>
            </a:pPr>
            <a:r>
              <a:rPr lang="es-MX" sz="2600"/>
              <a:t>   </a:t>
            </a:r>
            <a:r>
              <a:rPr lang="es-MX"/>
              <a:t>-- “Como recordatorio” (3:1)</a:t>
            </a:r>
          </a:p>
          <a:p>
            <a:pPr>
              <a:buFont typeface="Wingdings" pitchFamily="2" charset="2"/>
              <a:buNone/>
            </a:pPr>
            <a:r>
              <a:rPr lang="es-MX" sz="2100"/>
              <a:t>    </a:t>
            </a:r>
            <a:r>
              <a:rPr lang="es-MX"/>
              <a:t>-- “Para que recordéis” (3:2)</a:t>
            </a:r>
          </a:p>
          <a:p>
            <a:pPr>
              <a:buFont typeface="Wingdings" pitchFamily="2" charset="2"/>
              <a:buNone/>
            </a:pPr>
            <a:r>
              <a:rPr lang="es-MX"/>
              <a:t>   -- “Siempre estaré listo para recordaros” (1:12)</a:t>
            </a:r>
            <a:r>
              <a:rPr lang="es-MX" sz="2100"/>
              <a:t>     </a:t>
            </a:r>
            <a:r>
              <a:rPr lang="es-MX"/>
              <a:t>-- “Estimularos recordándoos éstas cosas” (1:13)</a:t>
            </a:r>
          </a:p>
          <a:p>
            <a:pPr>
              <a:buFont typeface="Wingdings" pitchFamily="2" charset="2"/>
              <a:buNone/>
            </a:pPr>
            <a:r>
              <a:rPr lang="es-MX"/>
              <a:t>   -- “Que en todo tiempo...podáis recordar” (1:15)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3166-A753-46E1-863F-46CBCC766045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26C5-6B39-4157-8F6A-294BC3456EF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5300" y="609600"/>
            <a:ext cx="7378700" cy="1143000"/>
          </a:xfrm>
        </p:spPr>
        <p:txBody>
          <a:bodyPr/>
          <a:lstStyle/>
          <a:p>
            <a:r>
              <a:rPr lang="es-MX" b="0"/>
              <a:t>Introducción</a:t>
            </a:r>
            <a:br>
              <a:rPr lang="es-MX" b="0"/>
            </a:br>
            <a:r>
              <a:rPr lang="es-MX" sz="3000"/>
              <a:t>1 Pedro 3:1-18</a:t>
            </a:r>
            <a:endParaRPr lang="es-MX" sz="35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060575"/>
            <a:ext cx="8458200" cy="4338638"/>
          </a:xfrm>
        </p:spPr>
        <p:txBody>
          <a:bodyPr/>
          <a:lstStyle/>
          <a:p>
            <a:r>
              <a:rPr lang="es-MX"/>
              <a:t> </a:t>
            </a:r>
            <a:r>
              <a:rPr lang="es-MX" b="1"/>
              <a:t>Para Cristianos Fieles:</a:t>
            </a:r>
            <a:r>
              <a:rPr lang="es-MX"/>
              <a:t>  </a:t>
            </a:r>
          </a:p>
          <a:p>
            <a:pPr>
              <a:buFont typeface="Wingdings" pitchFamily="2" charset="2"/>
              <a:buNone/>
            </a:pPr>
            <a:r>
              <a:rPr lang="es-MX" sz="2600"/>
              <a:t>          </a:t>
            </a:r>
            <a:r>
              <a:rPr lang="es-MX"/>
              <a:t>Recordad estas cosas, 1:12-15; 3:17</a:t>
            </a:r>
          </a:p>
          <a:p>
            <a:r>
              <a:rPr lang="es-MX" b="1"/>
              <a:t>Para Cristianos Infieles:    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 Recordad el proverbio de 2:22</a:t>
            </a:r>
          </a:p>
          <a:p>
            <a:r>
              <a:rPr lang="es-MX" b="1"/>
              <a:t>Para No-Cristianos:</a:t>
            </a:r>
          </a:p>
          <a:p>
            <a:pPr>
              <a:buFont typeface="Wingdings" pitchFamily="2" charset="2"/>
              <a:buNone/>
            </a:pPr>
            <a:r>
              <a:rPr lang="es-MX"/>
              <a:t>        Recordad la exhortación, 3:9,14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DD36-662E-40BD-A51C-160B869DCA24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156F-9DAA-4594-B230-2A3B64DC97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Introducción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b="1"/>
              <a:t>“En los últimos días vendrán burladores” 3:3</a:t>
            </a:r>
          </a:p>
          <a:p>
            <a:pPr>
              <a:lnSpc>
                <a:spcPct val="90000"/>
              </a:lnSpc>
            </a:pPr>
            <a:r>
              <a:rPr lang="es-MX" b="1"/>
              <a:t>¿Quienes eran éstos?</a:t>
            </a:r>
            <a:endParaRPr lang="es-MX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600"/>
              <a:t>    </a:t>
            </a:r>
            <a:r>
              <a:rPr lang="es-MX"/>
              <a:t>-- Estos son los que ridiculizan con sarcasmo el hecho de la venida del Señor y del fin del mundo</a:t>
            </a:r>
            <a:r>
              <a:rPr lang="es-MX" sz="2600"/>
              <a:t>                                                                                     </a:t>
            </a:r>
            <a:r>
              <a:rPr lang="es-MX"/>
              <a:t>       -- Estos son los que siguen sus propios deseos, tal vez esta sea la causa de su cinismo – el querer vivir así (Jn. 3:19)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/>
              <a:t>    -- Estos dicen, “¿dónde está la promesa...?”     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31CD-6963-46C9-88DB-50401F8D573D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1213-91B9-4EC3-8F24-49BD5FDFC1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Introducción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58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MX" sz="3400"/>
          </a:p>
          <a:p>
            <a:pPr>
              <a:buFont typeface="Wingdings" pitchFamily="2" charset="2"/>
              <a:buNone/>
            </a:pPr>
            <a:r>
              <a:rPr lang="es-MX"/>
              <a:t>    </a:t>
            </a:r>
            <a:r>
              <a:rPr lang="es-MX" b="1">
                <a:latin typeface="Comic Sans MS" pitchFamily="66" charset="0"/>
              </a:rPr>
              <a:t>A estos, el apóstol Pedro responde con 4 pruebas mostrando que están equivocados y que el Señor sí vendrá y que sí se acabará el mundo y que por lo tanto,  estemos preparados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BD50-817A-4A2C-A2F4-C59022F02CBF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12EA-94E7-4714-B064-70808C6C54F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1. Arg. Del Diluvio              3:5-7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58200" cy="4643438"/>
          </a:xfrm>
        </p:spPr>
        <p:txBody>
          <a:bodyPr/>
          <a:lstStyle/>
          <a:p>
            <a:r>
              <a:rPr lang="es-MX" sz="3900"/>
              <a:t>Los burladores dudan de la promesa argumentando que </a:t>
            </a:r>
            <a:r>
              <a:rPr lang="es-MX" sz="3900" b="1"/>
              <a:t>todo sigue igual</a:t>
            </a:r>
            <a:r>
              <a:rPr lang="es-MX" sz="3900"/>
              <a:t>, por lo tanto, el Señor no viene</a:t>
            </a:r>
          </a:p>
          <a:p>
            <a:pPr>
              <a:buFont typeface="Wingdings" pitchFamily="2" charset="2"/>
              <a:buNone/>
            </a:pPr>
            <a:r>
              <a:rPr lang="es-MX"/>
              <a:t>   </a:t>
            </a:r>
            <a:r>
              <a:rPr lang="es-MX" sz="3400"/>
              <a:t>-- Que no hay indicaciones de la segunda venida</a:t>
            </a:r>
          </a:p>
          <a:p>
            <a:pPr>
              <a:buFont typeface="Wingdings" pitchFamily="2" charset="2"/>
              <a:buNone/>
            </a:pPr>
            <a:r>
              <a:rPr lang="es-MX" sz="3400"/>
              <a:t>   -- Pedro dice que ellos lo ignoran </a:t>
            </a:r>
            <a:r>
              <a:rPr lang="es-MX" sz="3400" b="1"/>
              <a:t>voluntariamente</a:t>
            </a:r>
            <a:endParaRPr lang="es-MX" sz="340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523B-1DEF-4A16-ACC5-218F991FDFFD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DF60-5D4B-466F-9FAE-7A088BCC32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1. Arg. Del Diluvio              3:5-7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10600" cy="4643437"/>
          </a:xfrm>
        </p:spPr>
        <p:txBody>
          <a:bodyPr/>
          <a:lstStyle/>
          <a:p>
            <a:r>
              <a:rPr lang="es-MX" b="1"/>
              <a:t>Pero, no todo sigue igual</a:t>
            </a:r>
            <a:r>
              <a:rPr lang="es-MX"/>
              <a:t> -- </a:t>
            </a:r>
            <a:r>
              <a:rPr lang="es-MX" b="1"/>
              <a:t>¿Qué de el diluvio? </a:t>
            </a:r>
          </a:p>
          <a:p>
            <a:pPr>
              <a:buFont typeface="Wingdings" pitchFamily="2" charset="2"/>
              <a:buNone/>
            </a:pPr>
            <a:r>
              <a:rPr lang="es-MX" b="1"/>
              <a:t>   </a:t>
            </a:r>
            <a:r>
              <a:rPr lang="es-MX"/>
              <a:t>--  Así como por la palabra de Dios los cielos y la tierra fueron formados, así por la misma palabra, pueden ser destruidos, como en el caso del diluvio (Gén. 1, 6, 9; Sal. 33:9)</a:t>
            </a:r>
          </a:p>
          <a:p>
            <a:pPr>
              <a:buFont typeface="Wingdings" pitchFamily="2" charset="2"/>
              <a:buNone/>
            </a:pPr>
            <a:r>
              <a:rPr lang="es-MX" sz="2600"/>
              <a:t>    </a:t>
            </a:r>
            <a:r>
              <a:rPr lang="es-MX"/>
              <a:t>--  Todo depende de la palabra de Dios</a:t>
            </a:r>
          </a:p>
          <a:p>
            <a:pPr>
              <a:buFont typeface="Wingdings" pitchFamily="2" charset="2"/>
              <a:buNone/>
            </a:pPr>
            <a:r>
              <a:rPr lang="es-MX" sz="2600"/>
              <a:t>    </a:t>
            </a:r>
            <a:r>
              <a:rPr lang="es-MX"/>
              <a:t>--  A cualquier momento Dios puede alterar la historia, su curso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F666-A306-4A22-ABC3-6E15F0E99475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1349-0D7C-486F-A560-925B4FC58E4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 startAt="2"/>
            </a:pPr>
            <a:r>
              <a:rPr lang="es-MX"/>
              <a:t>Arg. De La Escritura       3:8             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58200" cy="4186237"/>
          </a:xfrm>
        </p:spPr>
        <p:txBody>
          <a:bodyPr/>
          <a:lstStyle/>
          <a:p>
            <a:r>
              <a:rPr lang="es-MX"/>
              <a:t>La Escritura, Salmo 90:4 dice, “</a:t>
            </a:r>
            <a:r>
              <a:rPr lang="es-MX" i="1"/>
              <a:t>Porque mil años delante de tus ojos son como el día de ayer, que pasó, y como una de las vigilias de la noche.”</a:t>
            </a:r>
          </a:p>
          <a:p>
            <a:r>
              <a:rPr lang="es-MX" i="1"/>
              <a:t>“Para con el Señor un día es como mil años...” </a:t>
            </a:r>
            <a:r>
              <a:rPr lang="es-MX"/>
              <a:t>3:8</a:t>
            </a:r>
            <a:endParaRPr lang="es-MX" i="1"/>
          </a:p>
          <a:p>
            <a:r>
              <a:rPr lang="es-MX" b="1"/>
              <a:t>El Paso del tiempo no afecta las promesas de Dios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337C-A4CF-4064-A13B-DA76370FC9BD}" type="datetime1">
              <a:rPr lang="es-MX"/>
              <a:pPr/>
              <a:t>16/09/2013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 Pedro 3:1-18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39F3-8EBF-4CB6-91B5-9270AF8F688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eriod" startAt="2"/>
            </a:pPr>
            <a:r>
              <a:rPr lang="es-MX"/>
              <a:t>Arg. De La Escritura       3:8           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58200" cy="4186237"/>
          </a:xfrm>
        </p:spPr>
        <p:txBody>
          <a:bodyPr/>
          <a:lstStyle/>
          <a:p>
            <a:r>
              <a:rPr lang="es-MX"/>
              <a:t>Dios no cuenta el tiempo como nosotros, es ETERNO</a:t>
            </a:r>
          </a:p>
          <a:p>
            <a:r>
              <a:rPr lang="es-MX"/>
              <a:t>En su infinidad, hay tiempo para cumplir su propósito</a:t>
            </a:r>
          </a:p>
          <a:p>
            <a:r>
              <a:rPr lang="es-MX"/>
              <a:t>No hemos de pensar que Dios abandonó su promesa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8">
      <a:dk1>
        <a:srgbClr val="666699"/>
      </a:dk1>
      <a:lt1>
        <a:srgbClr val="FFFFFF"/>
      </a:lt1>
      <a:dk2>
        <a:srgbClr val="476949"/>
      </a:dk2>
      <a:lt2>
        <a:srgbClr val="FFFFFF"/>
      </a:lt2>
      <a:accent1>
        <a:srgbClr val="CC6600"/>
      </a:accent1>
      <a:accent2>
        <a:srgbClr val="CC9900"/>
      </a:accent2>
      <a:accent3>
        <a:srgbClr val="B1B9B1"/>
      </a:accent3>
      <a:accent4>
        <a:srgbClr val="DADADA"/>
      </a:accent4>
      <a:accent5>
        <a:srgbClr val="E2B8AA"/>
      </a:accent5>
      <a:accent6>
        <a:srgbClr val="B98A00"/>
      </a:accent6>
      <a:hlink>
        <a:srgbClr val="669900"/>
      </a:hlink>
      <a:folHlink>
        <a:srgbClr val="A452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390</TotalTime>
  <Words>899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Comic Sans MS</vt:lpstr>
      <vt:lpstr>Network</vt:lpstr>
      <vt:lpstr>La Gran  Promesa</vt:lpstr>
      <vt:lpstr>Introducción 1 Pedro 3:1-18</vt:lpstr>
      <vt:lpstr>Introducción 1 Pedro 3:1-18</vt:lpstr>
      <vt:lpstr>Introducción</vt:lpstr>
      <vt:lpstr>Introducción</vt:lpstr>
      <vt:lpstr>1. Arg. Del Diluvio              3:5-7</vt:lpstr>
      <vt:lpstr>1. Arg. Del Diluvio              3:5-7</vt:lpstr>
      <vt:lpstr>Arg. De La Escritura       3:8             </vt:lpstr>
      <vt:lpstr>Arg. De La Escritura       3:8             </vt:lpstr>
      <vt:lpstr>3.  Arg. Del Atributo Divino    3:9</vt:lpstr>
      <vt:lpstr>3.  Arg. Del Atributo Divino    3:9</vt:lpstr>
      <vt:lpstr>Arg. De La Palabra Apostolica         3:10     </vt:lpstr>
      <vt:lpstr>Arg. De La Palabra Apostolica       3:10     </vt:lpstr>
      <vt:lpstr>Conclusión                     3:11-18</vt:lpstr>
      <vt:lpstr>Conclusión                     3:11-18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maldonado</dc:creator>
  <cp:lastModifiedBy>Jorge</cp:lastModifiedBy>
  <cp:revision>20</cp:revision>
  <cp:lastPrinted>1601-01-01T00:00:00Z</cp:lastPrinted>
  <dcterms:created xsi:type="dcterms:W3CDTF">1601-01-01T00:00:00Z</dcterms:created>
  <dcterms:modified xsi:type="dcterms:W3CDTF">2013-09-16T20:53:37Z</dcterms:modified>
</cp:coreProperties>
</file>