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94614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780" y="-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s-MX"/>
              <a:t>Las Últimas Cosas</a:t>
            </a:r>
            <a:endParaRPr lang="es-E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Colecci</a:t>
            </a:r>
            <a:r>
              <a:rPr lang="es-MX"/>
              <a:t>ón de Sermones II</a:t>
            </a:r>
            <a:endParaRPr lang="es-E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1.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AF161-6887-458B-BA12-B1BBB2DB533B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81A74-AC9F-4FEC-A46E-71C8EEADE79F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401DC-0831-4DFE-B721-2BFE76DC1CC7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EEE5F-8765-4EC8-B705-6F4995A59682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11991-2A2C-4E8A-A5C7-B5A56CB38827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B3CB4-77A8-48C8-B155-E3B35FB87FE2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5E323-C6CA-4FE0-9E4F-C823AD9F8663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8E2BE-391B-42E4-970A-A44F53E25D2B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0FAC7-D796-4A7E-BB08-A635499B9843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49855-EA1B-4FE3-816E-E7017EDAF774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D5C53-F7D2-4E96-927A-0FEBA7E758AD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Click to edit Master text styles</a:t>
            </a:r>
          </a:p>
          <a:p>
            <a:pPr lvl="1"/>
            <a:r>
              <a:rPr lang="es-MX" smtClean="0"/>
              <a:t>Second level</a:t>
            </a:r>
          </a:p>
          <a:p>
            <a:pPr lvl="2"/>
            <a:r>
              <a:rPr lang="es-MX" smtClean="0"/>
              <a:t>Third level</a:t>
            </a:r>
          </a:p>
          <a:p>
            <a:pPr lvl="3"/>
            <a:r>
              <a:rPr lang="es-MX" smtClean="0"/>
              <a:t>Fourth level</a:t>
            </a:r>
          </a:p>
          <a:p>
            <a:pPr lvl="4"/>
            <a:r>
              <a:rPr lang="es-MX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37F1E1E-9170-4BD7-AAA7-D5FB0807851F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3962400"/>
            <a:ext cx="5410200" cy="1752600"/>
          </a:xfrm>
          <a:solidFill>
            <a:schemeClr val="tx2"/>
          </a:solidFill>
          <a:ln>
            <a:solidFill>
              <a:schemeClr val="bg2"/>
            </a:solidFill>
          </a:ln>
        </p:spPr>
        <p:txBody>
          <a:bodyPr/>
          <a:lstStyle/>
          <a:p>
            <a:pPr eaLnBrk="1" hangingPunct="1"/>
            <a:r>
              <a:rPr lang="es-MX" sz="3600" smtClean="0">
                <a:solidFill>
                  <a:schemeClr val="bg2"/>
                </a:solidFill>
              </a:rPr>
              <a:t>Un Estudio                                                  Acerca De                                         </a:t>
            </a:r>
            <a:r>
              <a:rPr lang="es-MX" sz="4800" b="1" i="1" smtClean="0">
                <a:solidFill>
                  <a:schemeClr val="bg2"/>
                </a:solidFill>
              </a:rPr>
              <a:t>Las Ultimas Cosas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1524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Grandes Eventos Finales</a:t>
            </a:r>
            <a:r>
              <a:rPr lang="es-MX" sz="48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es-MX" sz="40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 </a:t>
            </a:r>
            <a:r>
              <a:rPr lang="es-MX" sz="4000" b="1" i="1" dirty="0" err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Cor.</a:t>
            </a:r>
            <a:r>
              <a:rPr lang="es-MX" sz="40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15:24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  <p:bldP spid="2051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001000" cy="15557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4800" b="1">
                <a:solidFill>
                  <a:schemeClr val="bg2"/>
                </a:solidFill>
              </a:rPr>
              <a:t>“Entonces Vendrá El Fin”</a:t>
            </a:r>
            <a:r>
              <a:rPr lang="es-MX" sz="4800" i="1">
                <a:solidFill>
                  <a:schemeClr val="bg2"/>
                </a:solidFill>
              </a:rPr>
              <a:t>  1 Cor. 15:24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3373438"/>
            <a:ext cx="2438400" cy="2647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b="1"/>
              <a:t>Sal. 90</a:t>
            </a:r>
          </a:p>
          <a:p>
            <a:pPr marL="457200" indent="-457200">
              <a:spcBef>
                <a:spcPct val="50000"/>
              </a:spcBef>
            </a:pPr>
            <a:r>
              <a:rPr lang="en-US" b="1"/>
              <a:t>Sant. 4:14</a:t>
            </a:r>
          </a:p>
          <a:p>
            <a:pPr marL="457200" indent="-457200">
              <a:spcBef>
                <a:spcPct val="50000"/>
              </a:spcBef>
            </a:pPr>
            <a:r>
              <a:rPr lang="en-US" b="1"/>
              <a:t>Job 7:7</a:t>
            </a:r>
          </a:p>
          <a:p>
            <a:pPr marL="457200" indent="-457200">
              <a:spcBef>
                <a:spcPct val="50000"/>
              </a:spcBef>
            </a:pPr>
            <a:r>
              <a:rPr lang="en-US" b="1"/>
              <a:t>Sal. 39:5; 144:4</a:t>
            </a:r>
          </a:p>
          <a:p>
            <a:pPr marL="457200" indent="-457200">
              <a:spcBef>
                <a:spcPct val="50000"/>
              </a:spcBef>
            </a:pPr>
            <a:r>
              <a:rPr lang="en-US" b="1"/>
              <a:t>Ec. 12:13,14</a:t>
            </a:r>
            <a:endParaRPr lang="es-MX" b="1"/>
          </a:p>
        </p:txBody>
      </p:sp>
      <p:sp>
        <p:nvSpPr>
          <p:cNvPr id="3075" name="Rectangle 12"/>
          <p:cNvSpPr>
            <a:spLocks noChangeArrowheads="1"/>
          </p:cNvSpPr>
          <p:nvPr/>
        </p:nvSpPr>
        <p:spPr bwMode="auto">
          <a:xfrm>
            <a:off x="0" y="2895600"/>
            <a:ext cx="23622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0" y="2879725"/>
            <a:ext cx="2362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chemeClr val="bg2"/>
                </a:solidFill>
              </a:rPr>
              <a:t>Vida/Muerte</a:t>
            </a:r>
            <a:endParaRPr lang="es-MX" sz="3000" b="1">
              <a:solidFill>
                <a:schemeClr val="bg2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Tiempo de Preparación </a:t>
            </a:r>
            <a:r>
              <a:rPr lang="es-MX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y                                                          Tiempo </a:t>
            </a:r>
            <a:r>
              <a:rPr lang="es-MX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 Separación</a:t>
            </a:r>
            <a:r>
              <a:rPr lang="es-MX" sz="48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endParaRPr lang="es-MX" sz="4000" b="1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 autoUpdateAnimBg="0"/>
      <p:bldP spid="3085" grpId="0" autoUpdateAnimBg="0"/>
      <p:bldP spid="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2514600"/>
            <a:ext cx="2362200" cy="2282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MX"/>
              <a:t>      Salmo 90    Sant. 4:14 Job 7:7   Sal. 39:5    Sal. 144:4 Ec. 12:13,14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2057400" cy="1006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chemeClr val="bg2"/>
                </a:solidFill>
              </a:rPr>
              <a:t>Vida/ Muerte</a:t>
            </a:r>
            <a:endParaRPr lang="es-MX" sz="3000" b="1">
              <a:solidFill>
                <a:schemeClr val="bg2"/>
              </a:solidFill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362200" y="19050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2895600" y="762000"/>
            <a:ext cx="1752600" cy="2438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895600" y="1828800"/>
            <a:ext cx="1752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895600" y="1981200"/>
            <a:ext cx="1752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048000" y="10668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Paraiso</a:t>
            </a:r>
            <a:endParaRPr lang="es-MX" sz="2800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895600" y="22098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Tormento</a:t>
            </a:r>
            <a:endParaRPr lang="es-MX" sz="2800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438400" y="3352800"/>
            <a:ext cx="3933825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Regi</a:t>
            </a:r>
            <a:r>
              <a:rPr lang="es-MX" b="1"/>
              <a:t>ón </a:t>
            </a:r>
            <a:r>
              <a:rPr lang="en-US" b="1"/>
              <a:t> de Espera</a:t>
            </a:r>
          </a:p>
          <a:p>
            <a:pPr>
              <a:spcBef>
                <a:spcPct val="50000"/>
              </a:spcBef>
            </a:pPr>
            <a:r>
              <a:rPr lang="en-US" b="1"/>
              <a:t>Región no Vista</a:t>
            </a:r>
          </a:p>
          <a:p>
            <a:pPr>
              <a:spcBef>
                <a:spcPct val="50000"/>
              </a:spcBef>
            </a:pPr>
            <a:r>
              <a:rPr lang="en-US" b="1"/>
              <a:t>Regi</a:t>
            </a:r>
            <a:r>
              <a:rPr lang="es-MX" b="1"/>
              <a:t>on de Los Espíritus de todos los que han  muertos</a:t>
            </a:r>
          </a:p>
          <a:p>
            <a:pPr>
              <a:spcBef>
                <a:spcPct val="50000"/>
              </a:spcBef>
            </a:pPr>
            <a:r>
              <a:rPr lang="es-MX"/>
              <a:t>Lucas 16:23-31 Hechos 2:27,31; Ap. 1:18; 20:13,14</a:t>
            </a:r>
          </a:p>
        </p:txBody>
      </p:sp>
      <p:sp>
        <p:nvSpPr>
          <p:cNvPr id="4107" name="Line 16"/>
          <p:cNvSpPr>
            <a:spLocks noChangeShapeType="1"/>
          </p:cNvSpPr>
          <p:nvPr/>
        </p:nvSpPr>
        <p:spPr bwMode="auto">
          <a:xfrm>
            <a:off x="4648200" y="190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108" name="Text Box 17"/>
          <p:cNvSpPr txBox="1">
            <a:spLocks noChangeArrowheads="1"/>
          </p:cNvSpPr>
          <p:nvPr/>
        </p:nvSpPr>
        <p:spPr bwMode="auto">
          <a:xfrm>
            <a:off x="2971800" y="2286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109" name="Text Box 18"/>
          <p:cNvSpPr txBox="1">
            <a:spLocks noChangeArrowheads="1"/>
          </p:cNvSpPr>
          <p:nvPr/>
        </p:nvSpPr>
        <p:spPr bwMode="auto">
          <a:xfrm>
            <a:off x="3059113" y="188913"/>
            <a:ext cx="1371600" cy="5492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000" b="1">
                <a:solidFill>
                  <a:schemeClr val="bg2"/>
                </a:solidFill>
              </a:rPr>
              <a:t>Hades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  <p:bldP spid="7176" grpId="0" animBg="1"/>
      <p:bldP spid="7181" grpId="0" autoUpdateAnimBg="0"/>
      <p:bldP spid="7182" grpId="0" autoUpdateAnimBg="0"/>
      <p:bldP spid="718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2819400"/>
            <a:ext cx="2362200" cy="2282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MX"/>
              <a:t>      Salmo 90    Sant. 4:14 Job 7:7    Sal. 39:5    Sal. 144:4 Ec. 12:13,14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0" y="1676400"/>
            <a:ext cx="1524000" cy="1006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chemeClr val="bg2"/>
                </a:solidFill>
              </a:rPr>
              <a:t>Vida/ Muerte</a:t>
            </a:r>
            <a:endParaRPr lang="es-MX" sz="3000" b="1">
              <a:solidFill>
                <a:schemeClr val="bg2"/>
              </a:solidFill>
            </a:endParaRP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1524000" y="22098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2057400" y="914400"/>
            <a:ext cx="1752600" cy="2438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2057400" y="2133600"/>
            <a:ext cx="1752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>
            <a:off x="2057400" y="2286000"/>
            <a:ext cx="1752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5128" name="Rectangle 10"/>
          <p:cNvSpPr>
            <a:spLocks noChangeArrowheads="1"/>
          </p:cNvSpPr>
          <p:nvPr/>
        </p:nvSpPr>
        <p:spPr bwMode="auto">
          <a:xfrm>
            <a:off x="2438400" y="228600"/>
            <a:ext cx="1371600" cy="5492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chemeClr val="bg2"/>
                </a:solidFill>
              </a:rPr>
              <a:t>Hades</a:t>
            </a:r>
            <a:endParaRPr lang="es-MX" sz="3000" b="1">
              <a:solidFill>
                <a:schemeClr val="bg2"/>
              </a:solidFill>
            </a:endParaRPr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2209800" y="10668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Paraiso</a:t>
            </a:r>
            <a:endParaRPr lang="es-MX" sz="2800"/>
          </a:p>
        </p:txBody>
      </p:sp>
      <p:sp>
        <p:nvSpPr>
          <p:cNvPr id="5130" name="Text Box 12"/>
          <p:cNvSpPr txBox="1">
            <a:spLocks noChangeArrowheads="1"/>
          </p:cNvSpPr>
          <p:nvPr/>
        </p:nvSpPr>
        <p:spPr bwMode="auto">
          <a:xfrm>
            <a:off x="2057400" y="22860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Tormento</a:t>
            </a:r>
            <a:endParaRPr lang="es-MX" sz="2800"/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2286000" y="3479800"/>
            <a:ext cx="22860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Regi</a:t>
            </a:r>
            <a:r>
              <a:rPr lang="es-MX" b="1"/>
              <a:t>on         de   los Espíritus de todos los muertos       </a:t>
            </a:r>
            <a:r>
              <a:rPr lang="es-MX"/>
              <a:t>Lucas 16:23-31 Hechos 2:27,31; Ap. 1:18; 20:13,14</a:t>
            </a:r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>
            <a:off x="4648200" y="190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3810000" y="220980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4572000" y="2209800"/>
            <a:ext cx="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114800" y="4191000"/>
            <a:ext cx="1828800" cy="1006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000" b="1">
                <a:solidFill>
                  <a:schemeClr val="bg2"/>
                </a:solidFill>
              </a:rPr>
              <a:t>Segunda Venida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4114800" y="5181600"/>
            <a:ext cx="2057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Heb. 9:27,28 2 Ped. 3:8-10 Mt. 24:44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 animBg="1"/>
      <p:bldP spid="8208" grpId="0" animBg="1"/>
      <p:bldP spid="8209" grpId="0" animBg="1" autoUpdateAnimBg="0"/>
      <p:bldP spid="821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2743200"/>
            <a:ext cx="2286000" cy="2647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MX"/>
              <a:t>  Salmo 90    Sant. 4:14 Job 7:7    Sal. 39:5    Sal. 144:4 Ec. 12:13,14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676400"/>
            <a:ext cx="1524000" cy="1006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chemeClr val="bg2"/>
                </a:solidFill>
              </a:rPr>
              <a:t>Vida/ Muerte</a:t>
            </a:r>
            <a:endParaRPr lang="es-MX" sz="3000" b="1">
              <a:solidFill>
                <a:schemeClr val="bg2"/>
              </a:solidFill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524000" y="22098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2057400" y="914400"/>
            <a:ext cx="1752600" cy="2438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2057400" y="2133600"/>
            <a:ext cx="1752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057400" y="2286000"/>
            <a:ext cx="1752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438400" y="228600"/>
            <a:ext cx="1371600" cy="5492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chemeClr val="bg2"/>
                </a:solidFill>
              </a:rPr>
              <a:t>Hades</a:t>
            </a:r>
            <a:endParaRPr lang="es-MX" sz="3000" b="1">
              <a:solidFill>
                <a:schemeClr val="bg2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209800" y="11430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Paraiso</a:t>
            </a:r>
            <a:endParaRPr lang="es-MX" sz="2800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057400" y="22860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Tormento</a:t>
            </a:r>
            <a:endParaRPr lang="es-MX" sz="2800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286000" y="3479800"/>
            <a:ext cx="22860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Regi</a:t>
            </a:r>
            <a:r>
              <a:rPr lang="es-MX" b="1"/>
              <a:t>on         de   los Espíritus de todos los muertos       </a:t>
            </a:r>
            <a:r>
              <a:rPr lang="es-MX"/>
              <a:t>Lucas 16:23-31 Hechos 2:27,31; Ap. 1:18; 20:13,14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4648200" y="190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3810000" y="2209800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4572000" y="2209800"/>
            <a:ext cx="0" cy="190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191000" y="4191000"/>
            <a:ext cx="1828800" cy="1006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000" b="1">
                <a:solidFill>
                  <a:schemeClr val="bg2"/>
                </a:solidFill>
              </a:rPr>
              <a:t>Segunda Venida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267200" y="5257800"/>
            <a:ext cx="2057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Heb. 9:27,28 2 Ped. 3:8-10 Mt. 24:44</a:t>
            </a:r>
          </a:p>
        </p:txBody>
      </p:sp>
      <p:sp>
        <p:nvSpPr>
          <p:cNvPr id="6161" name="Text Box 23"/>
          <p:cNvSpPr txBox="1">
            <a:spLocks noChangeArrowheads="1"/>
          </p:cNvSpPr>
          <p:nvPr/>
        </p:nvSpPr>
        <p:spPr bwMode="auto">
          <a:xfrm>
            <a:off x="4953000" y="3276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6162" name="Line 27"/>
          <p:cNvSpPr>
            <a:spLocks noChangeShapeType="1"/>
          </p:cNvSpPr>
          <p:nvPr/>
        </p:nvSpPr>
        <p:spPr bwMode="auto">
          <a:xfrm flipV="1">
            <a:off x="5105400" y="14478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6163" name="Text Box 28"/>
          <p:cNvSpPr txBox="1">
            <a:spLocks noChangeArrowheads="1"/>
          </p:cNvSpPr>
          <p:nvPr/>
        </p:nvSpPr>
        <p:spPr bwMode="auto">
          <a:xfrm>
            <a:off x="4191000" y="990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4191000" y="914400"/>
            <a:ext cx="2286000" cy="5492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000" b="1">
                <a:solidFill>
                  <a:schemeClr val="bg2"/>
                </a:solidFill>
              </a:rPr>
              <a:t>Res</a:t>
            </a:r>
            <a:r>
              <a:rPr lang="en-US" sz="3000" b="1">
                <a:solidFill>
                  <a:schemeClr val="bg2"/>
                </a:solidFill>
              </a:rPr>
              <a:t>/Transf.</a:t>
            </a:r>
            <a:endParaRPr lang="es-MX" sz="3000" b="1">
              <a:solidFill>
                <a:schemeClr val="bg2"/>
              </a:solidFill>
            </a:endParaRPr>
          </a:p>
        </p:txBody>
      </p:sp>
      <p:sp>
        <p:nvSpPr>
          <p:cNvPr id="6165" name="Text Box 30"/>
          <p:cNvSpPr txBox="1">
            <a:spLocks noChangeArrowheads="1"/>
          </p:cNvSpPr>
          <p:nvPr/>
        </p:nvSpPr>
        <p:spPr bwMode="auto">
          <a:xfrm>
            <a:off x="4191000" y="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4038600" y="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Juan 5:28,29: 6:40 Ap.1:7; 1C 15:50-57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5" grpId="0" animBg="1" autoUpdateAnimBg="0"/>
      <p:bldP spid="924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2743200"/>
            <a:ext cx="2362200" cy="2282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MX"/>
              <a:t>  Salmo 90    Sant. 4:14 Job 7:7    Sal. 39:5    Sal. 144:4 Ec. 12:13,14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1676400"/>
            <a:ext cx="1524000" cy="1006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chemeClr val="bg2"/>
                </a:solidFill>
              </a:rPr>
              <a:t>Vida/ Muerte</a:t>
            </a:r>
            <a:endParaRPr lang="es-MX" sz="3000" b="1">
              <a:solidFill>
                <a:schemeClr val="bg2"/>
              </a:solidFill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524000" y="22098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2057400" y="914400"/>
            <a:ext cx="1752600" cy="2438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057400" y="2133600"/>
            <a:ext cx="1752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057400" y="2286000"/>
            <a:ext cx="1752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438400" y="228600"/>
            <a:ext cx="1371600" cy="5492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chemeClr val="bg2"/>
                </a:solidFill>
              </a:rPr>
              <a:t>Hades</a:t>
            </a:r>
            <a:endParaRPr lang="es-MX" sz="3000" b="1">
              <a:solidFill>
                <a:schemeClr val="bg2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09800" y="11430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Paraiso</a:t>
            </a:r>
            <a:endParaRPr lang="es-MX" sz="2800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057400" y="22860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Tormento</a:t>
            </a:r>
            <a:endParaRPr lang="es-MX" sz="2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0" y="3479800"/>
            <a:ext cx="22860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Regi</a:t>
            </a:r>
            <a:r>
              <a:rPr lang="es-MX" b="1"/>
              <a:t>on         de   los Espíritus de todos los muertos       </a:t>
            </a:r>
            <a:r>
              <a:rPr lang="es-MX"/>
              <a:t>Lucas 16:23-31 Hechos 2:27,31; Ap. 1:18; 20:13,14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4648200" y="190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3810000" y="2209800"/>
            <a:ext cx="2057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4572000" y="2209800"/>
            <a:ext cx="0" cy="2057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191000" y="4419600"/>
            <a:ext cx="1828800" cy="1006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000" b="1">
                <a:solidFill>
                  <a:schemeClr val="bg2"/>
                </a:solidFill>
              </a:rPr>
              <a:t>Segunda Venida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267200" y="5410200"/>
            <a:ext cx="2057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Heb. 9:27,28 2 Ped. 3:8-10 Mt. 24:44</a:t>
            </a: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5867400" y="220980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105400" y="2590800"/>
            <a:ext cx="1447800" cy="1006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000" b="1">
                <a:solidFill>
                  <a:schemeClr val="bg2"/>
                </a:solidFill>
              </a:rPr>
              <a:t>Fin del Mundo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4953000" y="3276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5029200" y="3581400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2 Ped. 3:10 Apoc. 21:1</a:t>
            </a:r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V="1">
            <a:off x="5105400" y="14478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4191000" y="990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4191000" y="914400"/>
            <a:ext cx="2286000" cy="5492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000" b="1">
                <a:solidFill>
                  <a:schemeClr val="bg2"/>
                </a:solidFill>
              </a:rPr>
              <a:t>Res</a:t>
            </a:r>
            <a:r>
              <a:rPr lang="en-US" sz="3000" b="1">
                <a:solidFill>
                  <a:schemeClr val="bg2"/>
                </a:solidFill>
              </a:rPr>
              <a:t>/Transf.</a:t>
            </a:r>
            <a:endParaRPr lang="es-MX" sz="3000" b="1">
              <a:solidFill>
                <a:schemeClr val="bg2"/>
              </a:solidFill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4191000" y="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4038600" y="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Juan 5:28,29: 6:40 Ap.1:7; 1C 15:50-57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8" grpId="0" animBg="1" autoUpdateAnimBg="0"/>
      <p:bldP spid="1026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2743200"/>
            <a:ext cx="2362200" cy="2282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MX"/>
              <a:t>  Salmo 90    Sant. 4:14 Job 7:7    Sal. 39:5    Sal. 144:4 Ec. 12:13,14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1676400"/>
            <a:ext cx="1524000" cy="1006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chemeClr val="bg2"/>
                </a:solidFill>
              </a:rPr>
              <a:t>Vida/ Muerte</a:t>
            </a:r>
            <a:endParaRPr lang="es-MX" sz="3000" b="1">
              <a:solidFill>
                <a:schemeClr val="bg2"/>
              </a:solidFill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524000" y="22098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2057400" y="914400"/>
            <a:ext cx="1752600" cy="2438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057400" y="2133600"/>
            <a:ext cx="1752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057400" y="2286000"/>
            <a:ext cx="1752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438400" y="228600"/>
            <a:ext cx="1371600" cy="5492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chemeClr val="bg2"/>
                </a:solidFill>
              </a:rPr>
              <a:t>Hades</a:t>
            </a:r>
            <a:endParaRPr lang="es-MX" sz="3000" b="1">
              <a:solidFill>
                <a:schemeClr val="bg2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209800" y="11430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Paraiso</a:t>
            </a:r>
            <a:endParaRPr lang="es-MX" sz="2800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057400" y="22860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Tormento</a:t>
            </a:r>
            <a:endParaRPr lang="es-MX" sz="2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6000" y="3479800"/>
            <a:ext cx="22860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Regi</a:t>
            </a:r>
            <a:r>
              <a:rPr lang="es-MX" b="1"/>
              <a:t>on         de   los Espíritus de todos los muertos       </a:t>
            </a:r>
            <a:r>
              <a:rPr lang="es-MX"/>
              <a:t>Lucas 16:23-31 Hechos 2:27,31; Ap. 1:18; 20:13,14</a:t>
            </a: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648200" y="190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3810000" y="2209800"/>
            <a:ext cx="3048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4572000" y="2209800"/>
            <a:ext cx="0" cy="190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191000" y="4343400"/>
            <a:ext cx="1828800" cy="1006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000" b="1">
                <a:solidFill>
                  <a:schemeClr val="bg2"/>
                </a:solidFill>
              </a:rPr>
              <a:t>Segunda Venida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267200" y="5334000"/>
            <a:ext cx="2057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Heb. 9:27,28 2 Ped. 3:8-10 Mt. 24:44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5867400" y="22098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029200" y="2514600"/>
            <a:ext cx="1447800" cy="1006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000" b="1">
                <a:solidFill>
                  <a:schemeClr val="bg2"/>
                </a:solidFill>
              </a:rPr>
              <a:t>Fin del Mundo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4953000" y="3276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4876800" y="3505200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2 Ped. 3:10 Apoc. 21:1</a:t>
            </a: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5105400" y="14478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4191000" y="990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4191000" y="914400"/>
            <a:ext cx="2286000" cy="5492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000" b="1">
                <a:solidFill>
                  <a:schemeClr val="bg2"/>
                </a:solidFill>
              </a:rPr>
              <a:t>Res</a:t>
            </a:r>
            <a:r>
              <a:rPr lang="en-US" sz="3000" b="1">
                <a:solidFill>
                  <a:schemeClr val="bg2"/>
                </a:solidFill>
              </a:rPr>
              <a:t>/Transf.</a:t>
            </a:r>
            <a:endParaRPr lang="es-MX" sz="3000" b="1">
              <a:solidFill>
                <a:schemeClr val="bg2"/>
              </a:solidFill>
            </a:endParaRP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4191000" y="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4038600" y="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Juan 5:28,29: 6:40 Ap.1:7; 1C 15:50-57</a:t>
            </a:r>
            <a:endParaRPr lang="es-MX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6858000" y="0"/>
            <a:ext cx="381000" cy="5003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</a:rPr>
              <a:t>Juicio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</a:rPr>
              <a:t>Final</a:t>
            </a:r>
            <a:r>
              <a:rPr lang="en-US" b="1">
                <a:solidFill>
                  <a:schemeClr val="bg2"/>
                </a:solidFill>
              </a:rPr>
              <a:t>        </a:t>
            </a:r>
            <a:endParaRPr lang="es-MX" b="1">
              <a:solidFill>
                <a:schemeClr val="bg2"/>
              </a:solidFill>
            </a:endParaRP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6477000" y="5181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6248400" y="4940300"/>
            <a:ext cx="2057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2Cor.5:10 Ro.14:12 Mt.25:31-46 Jn.5:22-23,27 Hch.17:30,31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0" grpId="0" animBg="1" autoUpdateAnimBg="0"/>
      <p:bldP spid="1129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2743200"/>
            <a:ext cx="2362200" cy="2282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MX"/>
              <a:t>  Salmo 90    Sant. 4:14 Job 7:7    Sal. 39:5    Sal. 144:4 Ec. 12:13,14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1676400"/>
            <a:ext cx="1524000" cy="1006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chemeClr val="bg2"/>
                </a:solidFill>
              </a:rPr>
              <a:t>Vida/ Muerte</a:t>
            </a:r>
            <a:endParaRPr lang="es-MX" sz="3000" b="1">
              <a:solidFill>
                <a:schemeClr val="bg2"/>
              </a:solidFill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524000" y="22098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057400" y="914400"/>
            <a:ext cx="1752600" cy="2438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2057400" y="2133600"/>
            <a:ext cx="1752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2057400" y="2286000"/>
            <a:ext cx="1752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438400" y="228600"/>
            <a:ext cx="1371600" cy="5492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chemeClr val="bg2"/>
                </a:solidFill>
              </a:rPr>
              <a:t>Hades</a:t>
            </a:r>
            <a:endParaRPr lang="es-MX" sz="3000" b="1">
              <a:solidFill>
                <a:schemeClr val="bg2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209800" y="11430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Paraiso</a:t>
            </a:r>
            <a:endParaRPr lang="es-MX" sz="2800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057400" y="22860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Tormento</a:t>
            </a:r>
            <a:endParaRPr lang="es-MX" sz="28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6000" y="3479800"/>
            <a:ext cx="22860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Regi</a:t>
            </a:r>
            <a:r>
              <a:rPr lang="es-MX" b="1"/>
              <a:t>on         de   los Espíritus de todos los muertos       </a:t>
            </a:r>
            <a:r>
              <a:rPr lang="es-MX"/>
              <a:t>Lucas 16:23-31 Hechos 2:27,31; Ap. 1:18; 20:13,14</a:t>
            </a: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4648200" y="190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3810000" y="2209800"/>
            <a:ext cx="3048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4572000" y="2209800"/>
            <a:ext cx="0" cy="190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191000" y="4343400"/>
            <a:ext cx="1828800" cy="1006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000" b="1">
                <a:solidFill>
                  <a:schemeClr val="bg2"/>
                </a:solidFill>
              </a:rPr>
              <a:t>Segunda Venida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267200" y="5334000"/>
            <a:ext cx="2057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Heb. 9:27,28 2 Ped. 3:8-10 Mt. 24:44</a:t>
            </a: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5867400" y="22098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029200" y="2514600"/>
            <a:ext cx="1447800" cy="1006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000" b="1">
                <a:solidFill>
                  <a:schemeClr val="bg2"/>
                </a:solidFill>
              </a:rPr>
              <a:t>Fin del Mundo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4953000" y="3276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876800" y="3505200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2 Ped. 3:10 Apoc. 21:1</a:t>
            </a: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V="1">
            <a:off x="5105400" y="14478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191000" y="990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191000" y="914400"/>
            <a:ext cx="2286000" cy="5492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000" b="1">
                <a:solidFill>
                  <a:schemeClr val="bg2"/>
                </a:solidFill>
              </a:rPr>
              <a:t>Res</a:t>
            </a:r>
            <a:r>
              <a:rPr lang="en-US" sz="3000" b="1">
                <a:solidFill>
                  <a:schemeClr val="bg2"/>
                </a:solidFill>
              </a:rPr>
              <a:t>/Transf.</a:t>
            </a:r>
            <a:endParaRPr lang="es-MX" sz="3000" b="1">
              <a:solidFill>
                <a:schemeClr val="bg2"/>
              </a:solidFill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191000" y="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4038600" y="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Juan 5:28,29: 6:40 Ap.1:7; 1C 15:50-57</a:t>
            </a:r>
            <a:endParaRPr lang="es-MX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6858000" y="0"/>
            <a:ext cx="381000" cy="48387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Juicio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Final        </a:t>
            </a:r>
            <a:endParaRPr lang="es-MX" b="1">
              <a:solidFill>
                <a:schemeClr val="bg2"/>
              </a:solidFill>
            </a:endParaRP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477000" y="5181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248400" y="4940300"/>
            <a:ext cx="2057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2Cor.5:10 Ro.14:12 Mt.25:31-46 Jn.5:22-23,27 Hch.17:30,31</a:t>
            </a:r>
            <a:endParaRPr lang="es-MX"/>
          </a:p>
        </p:txBody>
      </p:sp>
      <p:sp>
        <p:nvSpPr>
          <p:cNvPr id="9245" name="Line 35"/>
          <p:cNvSpPr>
            <a:spLocks noChangeShapeType="1"/>
          </p:cNvSpPr>
          <p:nvPr/>
        </p:nvSpPr>
        <p:spPr bwMode="auto">
          <a:xfrm>
            <a:off x="7239000" y="2209800"/>
            <a:ext cx="5334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246" name="Text Box 36"/>
          <p:cNvSpPr txBox="1">
            <a:spLocks noChangeArrowheads="1"/>
          </p:cNvSpPr>
          <p:nvPr/>
        </p:nvSpPr>
        <p:spPr bwMode="auto">
          <a:xfrm>
            <a:off x="7620000" y="3124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7620000" y="3200400"/>
            <a:ext cx="1524000" cy="1006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000" b="1">
                <a:solidFill>
                  <a:schemeClr val="bg2"/>
                </a:solidFill>
              </a:rPr>
              <a:t>Muerte Eterna</a:t>
            </a:r>
          </a:p>
        </p:txBody>
      </p:sp>
      <p:sp>
        <p:nvSpPr>
          <p:cNvPr id="9248" name="Text Box 39"/>
          <p:cNvSpPr txBox="1">
            <a:spLocks noChangeArrowheads="1"/>
          </p:cNvSpPr>
          <p:nvPr/>
        </p:nvSpPr>
        <p:spPr bwMode="auto">
          <a:xfrm>
            <a:off x="7696200" y="4267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7239000" y="4191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Ap.20:11-15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6" grpId="0" animBg="1" autoUpdateAnimBg="0"/>
      <p:bldP spid="1232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2743200"/>
            <a:ext cx="2362200" cy="3925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MX"/>
              <a:t>  Salmo 90    Sant. 4:14 Job 7:7    Sal. 39:5    Sal. 144:4 Ec. 12:13,14</a:t>
            </a:r>
          </a:p>
          <a:p>
            <a:pPr marL="457200" indent="-457200">
              <a:spcBef>
                <a:spcPct val="50000"/>
              </a:spcBef>
            </a:pPr>
            <a:endParaRPr lang="es-MX"/>
          </a:p>
          <a:p>
            <a:pPr marL="457200" indent="-457200">
              <a:spcBef>
                <a:spcPct val="50000"/>
              </a:spcBef>
            </a:pPr>
            <a:endParaRPr lang="es-MX"/>
          </a:p>
          <a:p>
            <a:pPr marL="457200" indent="-457200">
              <a:spcBef>
                <a:spcPct val="50000"/>
              </a:spcBef>
            </a:pPr>
            <a:endParaRPr lang="es-MX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1676400"/>
            <a:ext cx="1524000" cy="1006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chemeClr val="bg2"/>
                </a:solidFill>
              </a:rPr>
              <a:t>Vida/ Muerte</a:t>
            </a:r>
            <a:endParaRPr lang="es-MX" sz="3000" b="1">
              <a:solidFill>
                <a:schemeClr val="bg2"/>
              </a:solidFill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524000" y="22098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2057400" y="914400"/>
            <a:ext cx="1752600" cy="2438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057400" y="2133600"/>
            <a:ext cx="1752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057400" y="2286000"/>
            <a:ext cx="1752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438400" y="228600"/>
            <a:ext cx="1371600" cy="5492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chemeClr val="bg2"/>
                </a:solidFill>
              </a:rPr>
              <a:t>Hades</a:t>
            </a:r>
            <a:endParaRPr lang="es-MX" sz="3000" b="1">
              <a:solidFill>
                <a:schemeClr val="bg2"/>
              </a:solidFill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209800" y="11430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Paraiso</a:t>
            </a:r>
            <a:endParaRPr lang="es-MX" sz="2800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057400" y="22860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Tormento</a:t>
            </a:r>
            <a:endParaRPr lang="es-MX" sz="2800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286000" y="3479800"/>
            <a:ext cx="22860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Regi</a:t>
            </a:r>
            <a:r>
              <a:rPr lang="es-MX" b="1"/>
              <a:t>on         de   los Espíritus de todos los muertos       </a:t>
            </a:r>
            <a:r>
              <a:rPr lang="es-MX"/>
              <a:t>Lucas 16:23-31 Hechos 2:27,31; Ap. 1:18; 20:13,14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4648200" y="190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3810000" y="2209800"/>
            <a:ext cx="3048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4572000" y="2209800"/>
            <a:ext cx="0" cy="190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191000" y="4343400"/>
            <a:ext cx="1828800" cy="1006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000" b="1">
                <a:solidFill>
                  <a:schemeClr val="bg2"/>
                </a:solidFill>
              </a:rPr>
              <a:t>Segunda Venida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267200" y="5334000"/>
            <a:ext cx="2057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Heb. 9:27,28 2 Ped. 3:8-10 Mt. 24:44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5867400" y="22098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029200" y="2514600"/>
            <a:ext cx="1447800" cy="1006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000" b="1">
                <a:solidFill>
                  <a:schemeClr val="bg2"/>
                </a:solidFill>
              </a:rPr>
              <a:t>Fin del Mundo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953000" y="3276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4876800" y="3505200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2 Ped. 3:10 Apoc. 21:1</a:t>
            </a:r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V="1">
            <a:off x="5105400" y="14478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4191000" y="990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4191000" y="914400"/>
            <a:ext cx="2286000" cy="5492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000" b="1">
                <a:solidFill>
                  <a:schemeClr val="bg2"/>
                </a:solidFill>
              </a:rPr>
              <a:t>Res</a:t>
            </a:r>
            <a:r>
              <a:rPr lang="en-US" sz="3000" b="1">
                <a:solidFill>
                  <a:schemeClr val="bg2"/>
                </a:solidFill>
              </a:rPr>
              <a:t>/Transf.</a:t>
            </a:r>
            <a:endParaRPr lang="es-MX" sz="3000" b="1">
              <a:solidFill>
                <a:schemeClr val="bg2"/>
              </a:solidFill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4191000" y="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038600" y="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Juan 5:28,29: 6:40 Ap.1:7; 1C 15:50-57</a:t>
            </a:r>
            <a:endParaRPr lang="es-MX"/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6858000" y="0"/>
            <a:ext cx="381000" cy="48387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Juicio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Final        </a:t>
            </a:r>
            <a:endParaRPr lang="es-MX" b="1">
              <a:solidFill>
                <a:schemeClr val="bg2"/>
              </a:solidFill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6477000" y="5181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6248400" y="4940300"/>
            <a:ext cx="2057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2Cor.5:10 Ro.14:12 Mt.25:31-46 Jn.5:22-23,27 Hch.17:30,31</a:t>
            </a:r>
            <a:endParaRPr lang="es-MX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V="1">
            <a:off x="7239000" y="1295400"/>
            <a:ext cx="4572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7696200" y="228600"/>
            <a:ext cx="1447800" cy="1006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solidFill>
                  <a:schemeClr val="bg2"/>
                </a:solidFill>
              </a:rPr>
              <a:t>Vida Eterna</a:t>
            </a:r>
            <a:endParaRPr lang="es-MX" sz="3000" b="1">
              <a:solidFill>
                <a:schemeClr val="bg2"/>
              </a:solidFill>
            </a:endParaRPr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7239000" y="2209800"/>
            <a:ext cx="5334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7620000" y="3124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7620000" y="1371600"/>
            <a:ext cx="152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Ap.20:11,12; 21:4; 22:1-5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7620000" y="3200400"/>
            <a:ext cx="1524000" cy="1006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000" b="1">
                <a:solidFill>
                  <a:schemeClr val="bg2"/>
                </a:solidFill>
              </a:rPr>
              <a:t>Muerte Eterna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7696200" y="4267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7239000" y="4191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Ap.20:11-15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2" grpId="0" animBg="1" autoUpdateAnimBg="0"/>
      <p:bldP spid="13345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552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Calibri</vt:lpstr>
      <vt:lpstr>Default Design</vt:lpstr>
      <vt:lpstr>Un Estudio                                                  Acerca De                                         Las Ultimas Cosas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Maldonado Nursery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Ultimas Cosas</dc:title>
  <dc:creator>Jorge</dc:creator>
  <cp:lastModifiedBy>Jorge</cp:lastModifiedBy>
  <cp:revision>22</cp:revision>
  <dcterms:created xsi:type="dcterms:W3CDTF">2003-10-12T04:00:13Z</dcterms:created>
  <dcterms:modified xsi:type="dcterms:W3CDTF">2013-09-16T20:42:12Z</dcterms:modified>
</cp:coreProperties>
</file>