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696" r:id="rId3"/>
  </p:sldMasterIdLst>
  <p:sldIdLst>
    <p:sldId id="261" r:id="rId4"/>
    <p:sldId id="279" r:id="rId5"/>
    <p:sldId id="256" r:id="rId6"/>
    <p:sldId id="257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8" r:id="rId15"/>
    <p:sldId id="260" r:id="rId16"/>
    <p:sldId id="258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64" autoAdjust="0"/>
    <p:restoredTop sz="94595" autoAdjust="0"/>
  </p:normalViewPr>
  <p:slideViewPr>
    <p:cSldViewPr>
      <p:cViewPr>
        <p:scale>
          <a:sx n="98" d="100"/>
          <a:sy n="98" d="100"/>
        </p:scale>
        <p:origin x="-128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437112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539552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852936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dirty="0" smtClean="0"/>
              <a:t>PREVIEW OF GREAT COMING ATTRACTIONS</a:t>
            </a:r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2021FC-4ACE-4BA8-B4F2-AE496DD91D86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E33D09D-00F4-40A2-98AC-C16D03A0AE3B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F77E-7D44-4DCE-9E11-655CF718086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C1B0C-D5F2-43F9-9066-895BBABFB45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B918-42C2-4325-9163-71B3E261148E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DC40-BAE2-45EE-B630-C27D0A86A15F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5406"/>
            <a:ext cx="9144000" cy="708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6">
                <a:lumMod val="20000"/>
                <a:lumOff val="80000"/>
              </a:schemeClr>
            </a:solidFill>
          </a:ln>
          <a:effectLst/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MX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43200"/>
            <a:ext cx="2483768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90 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James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4:14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Job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7:7   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39:5 ;                   	144:4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Ecl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12:13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14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676401"/>
            <a:ext cx="1224136" cy="984885"/>
          </a:xfrm>
          <a:prstGeom prst="rect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Life/   Death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7744" y="332656"/>
            <a:ext cx="1152128" cy="523220"/>
          </a:xfrm>
          <a:prstGeom prst="rect">
            <a:avLst/>
          </a:prstGeom>
          <a:noFill/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Hades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95736" y="1253703"/>
            <a:ext cx="1524000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Paradise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95736" y="2420888"/>
            <a:ext cx="1584176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Torment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10000" y="2209800"/>
            <a:ext cx="3048000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4222725"/>
            <a:ext cx="1533128" cy="1384995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Christ’s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Second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Coming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267200" y="5734997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Heb.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9:27,28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2 </a:t>
            </a: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3:8-10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24:44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5867400" y="2204864"/>
            <a:ext cx="744" cy="309736"/>
          </a:xfrm>
          <a:prstGeom prst="line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140424" y="2566541"/>
            <a:ext cx="1231776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World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076056" y="3505200"/>
            <a:ext cx="17057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 </a:t>
            </a: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Rev. 21:1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5076056" y="1772816"/>
            <a:ext cx="0" cy="432048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995936" y="764704"/>
            <a:ext cx="2736304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</a:t>
            </a:r>
            <a:r>
              <a:rPr lang="en-US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urrection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/     Transformation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038600" y="118373"/>
            <a:ext cx="26936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John 5:28,29;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6:40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Rev.1:7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;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1Cor.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15:50-57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58000" y="260648"/>
            <a:ext cx="378296" cy="4862870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FINAL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b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JUDGEMENT </a:t>
            </a:r>
            <a:endParaRPr lang="es-MX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228184" y="5229200"/>
            <a:ext cx="2057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2Cor.5:10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Rom.14:12         Matt. 25:31-46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Jn.5:22-23,27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Acts 17:30,31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239000" y="2209800"/>
            <a:ext cx="533400" cy="9906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7620000" y="3205425"/>
            <a:ext cx="1344488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Eternal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Death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7524328" y="4191000"/>
            <a:ext cx="1619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Rev. 20:11-15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 flipV="1">
            <a:off x="1547664" y="2204864"/>
            <a:ext cx="504056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2054696" y="2276872"/>
            <a:ext cx="1752600" cy="0"/>
          </a:xfrm>
          <a:prstGeom prst="line">
            <a:avLst/>
          </a:prstGeom>
          <a:noFill/>
          <a:ln w="762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5868144" y="2204864"/>
            <a:ext cx="0" cy="36004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997968" y="3429000"/>
            <a:ext cx="2286000" cy="286232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realm of the unseen – The state of the “disembodied spirits”  until the Resurrection </a:t>
            </a:r>
            <a:r>
              <a:rPr lang="es-MX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16:23-31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Acts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2:27,31;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Rev.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1:18; 20:13,14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6">
                <a:lumMod val="20000"/>
                <a:lumOff val="80000"/>
              </a:schemeClr>
            </a:solidFill>
          </a:ln>
          <a:effectLst/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MX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43200"/>
            <a:ext cx="2483768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90 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James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4:14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Job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7:7   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39:5 ;                   	144:4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Ecl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12:13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14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676401"/>
            <a:ext cx="1224136" cy="984885"/>
          </a:xfrm>
          <a:prstGeom prst="rect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Life/   Death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7744" y="332656"/>
            <a:ext cx="1152128" cy="523220"/>
          </a:xfrm>
          <a:prstGeom prst="rect">
            <a:avLst/>
          </a:prstGeom>
          <a:noFill/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Hades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95736" y="1253703"/>
            <a:ext cx="1524000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Paradise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95736" y="2420888"/>
            <a:ext cx="1584176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Torment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10000" y="2209800"/>
            <a:ext cx="3048000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4222725"/>
            <a:ext cx="1533128" cy="1384995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Christ’s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Second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Coming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267200" y="5734997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Heb.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9:27,28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2 </a:t>
            </a: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3:8-10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24:44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5867400" y="2204864"/>
            <a:ext cx="744" cy="309736"/>
          </a:xfrm>
          <a:prstGeom prst="line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140424" y="2566541"/>
            <a:ext cx="1231776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World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076056" y="3505200"/>
            <a:ext cx="17057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 </a:t>
            </a: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Rev. 21:1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5076056" y="1772816"/>
            <a:ext cx="0" cy="432048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995936" y="764704"/>
            <a:ext cx="2736304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</a:t>
            </a:r>
            <a:r>
              <a:rPr lang="en-US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urrection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/     Transformation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038600" y="118373"/>
            <a:ext cx="26936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John 5:28,29;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6:40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Rev.1:7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;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1Cor.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15:50-57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58000" y="260648"/>
            <a:ext cx="378296" cy="4862870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FINAL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b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JUDGEMENT </a:t>
            </a:r>
            <a:endParaRPr lang="es-MX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228184" y="5157192"/>
            <a:ext cx="2057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2Cor.5:10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Rom.14:12         Matt. 25:31-46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Jn.5:22-23,27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Acts 17:30,31</a:t>
            </a: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596336" y="325105"/>
            <a:ext cx="1368152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Eternal Life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239000" y="2209800"/>
            <a:ext cx="533400" cy="9906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740352" y="1371600"/>
            <a:ext cx="14036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Rev. 20:11,12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; 21:4; 22:1-5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7620000" y="3205425"/>
            <a:ext cx="1344488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Eternal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Death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7239000" y="4191000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Rev. 20:11-15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 flipV="1">
            <a:off x="1547664" y="2204864"/>
            <a:ext cx="504056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2054696" y="2276872"/>
            <a:ext cx="1752600" cy="0"/>
          </a:xfrm>
          <a:prstGeom prst="line">
            <a:avLst/>
          </a:prstGeom>
          <a:noFill/>
          <a:ln w="762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5868144" y="2204864"/>
            <a:ext cx="0" cy="36004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7236296" y="1340768"/>
            <a:ext cx="457200" cy="9144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997968" y="3429000"/>
            <a:ext cx="2286000" cy="286232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realm of the unseen – The state of the “disembodied spirits”  until the Resurrection </a:t>
            </a:r>
            <a:r>
              <a:rPr lang="es-MX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16:23-31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Acts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2:27,31;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Rev.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1:18; 20:13,14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6">
                <a:lumMod val="20000"/>
                <a:lumOff val="80000"/>
              </a:schemeClr>
            </a:solidFill>
          </a:ln>
          <a:effectLst/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s-MX" sz="3600" b="1" dirty="0">
              <a:solidFill>
                <a:schemeClr val="tx1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43200"/>
            <a:ext cx="2483768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sz="2000" dirty="0" err="1" smtClean="0"/>
              <a:t>Psalm</a:t>
            </a:r>
            <a:r>
              <a:rPr lang="es-MX" sz="2000" dirty="0" smtClean="0"/>
              <a:t> 90 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/>
              <a:t>    James </a:t>
            </a:r>
            <a:r>
              <a:rPr lang="es-MX" sz="2000" dirty="0"/>
              <a:t>4:14 </a:t>
            </a:r>
            <a:endParaRPr lang="es-MX" sz="2000" dirty="0" smtClean="0"/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/>
              <a:t>    Job </a:t>
            </a:r>
            <a:r>
              <a:rPr lang="es-MX" sz="2000" dirty="0"/>
              <a:t>7:7    </a:t>
            </a:r>
            <a:endParaRPr lang="es-MX" sz="2000" dirty="0" smtClean="0"/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/>
              <a:t>    </a:t>
            </a:r>
            <a:r>
              <a:rPr lang="es-MX" sz="2000" dirty="0" err="1" smtClean="0"/>
              <a:t>Psalm</a:t>
            </a:r>
            <a:r>
              <a:rPr lang="es-MX" sz="2000" dirty="0" smtClean="0"/>
              <a:t> 39:5 ;                   	144:4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/>
              <a:t>    </a:t>
            </a:r>
            <a:r>
              <a:rPr lang="es-MX" sz="2000" dirty="0" err="1" smtClean="0"/>
              <a:t>Ecl</a:t>
            </a:r>
            <a:r>
              <a:rPr lang="es-MX" sz="2000" dirty="0" smtClean="0"/>
              <a:t>. </a:t>
            </a:r>
            <a:r>
              <a:rPr lang="es-MX" sz="2000" dirty="0"/>
              <a:t>12:13</a:t>
            </a:r>
            <a:r>
              <a:rPr lang="es-MX" sz="2000" dirty="0" smtClean="0"/>
              <a:t>, 14</a:t>
            </a:r>
            <a:endParaRPr lang="es-MX" sz="2000" dirty="0"/>
          </a:p>
          <a:p>
            <a:pPr marL="457200" indent="-457200">
              <a:spcBef>
                <a:spcPct val="50000"/>
              </a:spcBef>
            </a:pPr>
            <a:endParaRPr lang="es-MX" dirty="0"/>
          </a:p>
          <a:p>
            <a:pPr marL="457200" indent="-457200">
              <a:spcBef>
                <a:spcPct val="50000"/>
              </a:spcBef>
            </a:pPr>
            <a:endParaRPr lang="es-MX" dirty="0"/>
          </a:p>
          <a:p>
            <a:pPr marL="457200" indent="-457200">
              <a:spcBef>
                <a:spcPct val="50000"/>
              </a:spcBef>
            </a:pPr>
            <a:endParaRPr lang="es-MX" dirty="0"/>
          </a:p>
        </p:txBody>
      </p:sp>
      <p:sp useBgFill="1"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676401"/>
            <a:ext cx="1224136" cy="984885"/>
          </a:xfrm>
          <a:prstGeom prst="rect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/>
              <a:t>  </a:t>
            </a:r>
            <a:r>
              <a:rPr lang="en-US" sz="2800" b="1" dirty="0" smtClean="0"/>
              <a:t>Life/   Death</a:t>
            </a:r>
            <a:endParaRPr lang="es-MX" sz="2800" b="1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7744" y="332656"/>
            <a:ext cx="1152128" cy="523220"/>
          </a:xfrm>
          <a:prstGeom prst="rect">
            <a:avLst/>
          </a:prstGeom>
          <a:noFill/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Hades</a:t>
            </a:r>
            <a:endParaRPr lang="es-MX" sz="2800" b="1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95736" y="1253703"/>
            <a:ext cx="1524000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Paradise</a:t>
            </a:r>
            <a:endParaRPr lang="es-MX" sz="28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95736" y="2420888"/>
            <a:ext cx="1584176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Torment</a:t>
            </a:r>
            <a:endParaRPr lang="es-MX" sz="2800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10000" y="2209800"/>
            <a:ext cx="3048000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4222725"/>
            <a:ext cx="1533128" cy="1384995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/>
              <a:t>Christ’s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Second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Coming</a:t>
            </a:r>
            <a:endParaRPr lang="es-MX" sz="2800" b="1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267200" y="5734997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err="1"/>
              <a:t>Heb.</a:t>
            </a:r>
            <a:r>
              <a:rPr lang="es-MX" sz="2000" dirty="0"/>
              <a:t> 9:27,28 </a:t>
            </a:r>
            <a:r>
              <a:rPr lang="es-MX" sz="2000" dirty="0" smtClean="0"/>
              <a:t>            2 </a:t>
            </a:r>
            <a:r>
              <a:rPr lang="es-MX" sz="2000" dirty="0" err="1"/>
              <a:t>Ped</a:t>
            </a:r>
            <a:r>
              <a:rPr lang="es-MX" sz="2000" dirty="0"/>
              <a:t>. 3:8-10 </a:t>
            </a:r>
            <a:r>
              <a:rPr lang="es-MX" sz="2000" dirty="0" smtClean="0"/>
              <a:t>                     </a:t>
            </a:r>
            <a:r>
              <a:rPr lang="es-MX" sz="2000" dirty="0" err="1" smtClean="0"/>
              <a:t>Matt</a:t>
            </a:r>
            <a:r>
              <a:rPr lang="es-MX" sz="2000" dirty="0" smtClean="0"/>
              <a:t>. </a:t>
            </a:r>
            <a:r>
              <a:rPr lang="es-MX" sz="2000" dirty="0"/>
              <a:t>24:44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5867400" y="2204864"/>
            <a:ext cx="744" cy="309736"/>
          </a:xfrm>
          <a:prstGeom prst="line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140424" y="2566541"/>
            <a:ext cx="1231776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/>
              <a:t>End</a:t>
            </a:r>
            <a:r>
              <a:rPr lang="es-MX" sz="2800" b="1" dirty="0" smtClean="0"/>
              <a:t> of </a:t>
            </a:r>
            <a:r>
              <a:rPr lang="es-MX" sz="2800" b="1" dirty="0" err="1" smtClean="0"/>
              <a:t>World</a:t>
            </a:r>
            <a:endParaRPr lang="es-MX" sz="2800" b="1" dirty="0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076056" y="3505200"/>
            <a:ext cx="17057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/>
              <a:t>2 </a:t>
            </a:r>
            <a:r>
              <a:rPr lang="es-MX" sz="2000" dirty="0" err="1"/>
              <a:t>Ped</a:t>
            </a:r>
            <a:r>
              <a:rPr lang="es-MX" sz="2000" dirty="0"/>
              <a:t>. 3:10 </a:t>
            </a:r>
            <a:r>
              <a:rPr lang="es-MX" sz="2000" dirty="0" smtClean="0"/>
              <a:t>      Rev. 21:1</a:t>
            </a:r>
            <a:endParaRPr lang="es-MX" sz="2000" dirty="0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5076056" y="1772816"/>
            <a:ext cx="0" cy="432048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995936" y="764704"/>
            <a:ext cx="2736304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/>
              <a:t>Res</a:t>
            </a:r>
            <a:r>
              <a:rPr lang="en-US" sz="2800" b="1" dirty="0" err="1" smtClean="0"/>
              <a:t>urrection</a:t>
            </a:r>
            <a:r>
              <a:rPr lang="en-US" sz="2800" b="1" dirty="0" smtClean="0"/>
              <a:t> /     Transformation</a:t>
            </a:r>
            <a:endParaRPr lang="es-MX" sz="2800" b="1" dirty="0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038600" y="118373"/>
            <a:ext cx="26936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John 5:28,29; </a:t>
            </a:r>
            <a:r>
              <a:rPr lang="en-US" sz="2000" dirty="0"/>
              <a:t>6:40 </a:t>
            </a:r>
            <a:r>
              <a:rPr lang="en-US" sz="2000" dirty="0" smtClean="0"/>
              <a:t> Rev.1:7</a:t>
            </a:r>
            <a:r>
              <a:rPr lang="en-US" sz="2000" dirty="0"/>
              <a:t>; </a:t>
            </a:r>
            <a:r>
              <a:rPr lang="en-US" sz="2000" dirty="0" smtClean="0"/>
              <a:t> 1Cor. </a:t>
            </a:r>
            <a:r>
              <a:rPr lang="en-US" sz="2000" dirty="0"/>
              <a:t>15:50-57</a:t>
            </a:r>
            <a:endParaRPr lang="es-MX" sz="20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58000" y="260648"/>
            <a:ext cx="378296" cy="4862870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FINAL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JUDGEMENT </a:t>
            </a:r>
            <a:endParaRPr lang="es-MX" sz="2000" b="1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228184" y="5229200"/>
            <a:ext cx="2057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2Cor.5:10 </a:t>
            </a:r>
            <a:r>
              <a:rPr lang="en-US" sz="2000" dirty="0" smtClean="0"/>
              <a:t>    Rom.14:12 </a:t>
            </a:r>
            <a:r>
              <a:rPr lang="en-US" sz="2000" dirty="0"/>
              <a:t>Mt.25:31-46 </a:t>
            </a:r>
            <a:r>
              <a:rPr lang="en-US" sz="2000" dirty="0" smtClean="0"/>
              <a:t>Jn.5:22-23,27       Acts 17:30,31</a:t>
            </a:r>
            <a:endParaRPr lang="es-MX" sz="2000" dirty="0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596336" y="325105"/>
            <a:ext cx="1368152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Eternal Life</a:t>
            </a:r>
            <a:endParaRPr lang="es-MX" sz="2800" b="1" dirty="0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239000" y="2209800"/>
            <a:ext cx="533400" cy="9906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620000" y="1371600"/>
            <a:ext cx="152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smtClean="0"/>
              <a:t>Rev. 20:11,12</a:t>
            </a:r>
            <a:r>
              <a:rPr lang="es-MX" sz="2000" dirty="0"/>
              <a:t>; 21:4; 22:1-5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7620000" y="3205425"/>
            <a:ext cx="1344488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/>
              <a:t>Eternal </a:t>
            </a:r>
            <a:r>
              <a:rPr lang="es-MX" sz="2800" b="1" dirty="0" err="1" smtClean="0"/>
              <a:t>Death</a:t>
            </a:r>
            <a:endParaRPr lang="es-MX" sz="2800" b="1" dirty="0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7239000" y="4191000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smtClean="0"/>
              <a:t>     Rev. 20:11-15</a:t>
            </a:r>
            <a:endParaRPr lang="es-MX" sz="2000" dirty="0"/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 flipV="1">
            <a:off x="1547664" y="2204864"/>
            <a:ext cx="504056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2054696" y="2276872"/>
            <a:ext cx="1752600" cy="0"/>
          </a:xfrm>
          <a:prstGeom prst="line">
            <a:avLst/>
          </a:prstGeom>
          <a:noFill/>
          <a:ln w="762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5868144" y="2204864"/>
            <a:ext cx="0" cy="36004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7236296" y="1340768"/>
            <a:ext cx="457200" cy="9144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997968" y="3429000"/>
            <a:ext cx="2286000" cy="286232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The realm of the unseen – The state of the “disembodied spirits”  until the Resurrection </a:t>
            </a:r>
            <a:r>
              <a:rPr lang="es-MX" sz="2000" b="1" dirty="0" smtClean="0"/>
              <a:t>        </a:t>
            </a:r>
            <a:r>
              <a:rPr lang="es-MX" sz="2000" dirty="0" err="1" smtClean="0"/>
              <a:t>Luke</a:t>
            </a:r>
            <a:r>
              <a:rPr lang="es-MX" sz="2000" dirty="0" smtClean="0"/>
              <a:t> 16:23-31         </a:t>
            </a:r>
            <a:r>
              <a:rPr lang="es-MX" sz="2000" dirty="0" err="1" smtClean="0"/>
              <a:t>Acts</a:t>
            </a:r>
            <a:r>
              <a:rPr lang="es-MX" sz="2000" dirty="0" smtClean="0"/>
              <a:t> </a:t>
            </a:r>
            <a:r>
              <a:rPr lang="es-MX" sz="2000" dirty="0"/>
              <a:t>2:27,31; </a:t>
            </a:r>
            <a:r>
              <a:rPr lang="es-MX" sz="2000" dirty="0" smtClean="0"/>
              <a:t>            Rev. </a:t>
            </a:r>
            <a:r>
              <a:rPr lang="es-MX" sz="2000" dirty="0"/>
              <a:t>1:18; 20:13,14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2232248"/>
          </a:xfrm>
        </p:spPr>
        <p:txBody>
          <a:bodyPr/>
          <a:lstStyle/>
          <a:p>
            <a:pPr algn="ctr"/>
            <a:r>
              <a:rPr lang="es-MX" sz="6000" dirty="0" smtClean="0"/>
              <a:t>“</a:t>
            </a:r>
            <a:r>
              <a:rPr lang="es-MX" sz="6000" dirty="0" err="1" smtClean="0"/>
              <a:t>Then</a:t>
            </a:r>
            <a:r>
              <a:rPr lang="es-MX" sz="6000" dirty="0" smtClean="0"/>
              <a:t> </a:t>
            </a:r>
            <a:r>
              <a:rPr lang="es-MX" sz="6000" dirty="0" err="1" smtClean="0"/>
              <a:t>cometh</a:t>
            </a:r>
            <a:r>
              <a:rPr lang="es-MX" sz="6000" dirty="0" smtClean="0"/>
              <a:t> </a:t>
            </a:r>
            <a:r>
              <a:rPr lang="es-MX" sz="6000" dirty="0" err="1" smtClean="0"/>
              <a:t>the</a:t>
            </a:r>
            <a:r>
              <a:rPr lang="es-MX" sz="6000" dirty="0" smtClean="0"/>
              <a:t> </a:t>
            </a:r>
            <a:r>
              <a:rPr lang="es-MX" sz="6000" dirty="0" err="1" smtClean="0"/>
              <a:t>end</a:t>
            </a:r>
            <a:r>
              <a:rPr lang="es-MX" sz="6000" dirty="0" smtClean="0"/>
              <a:t>” 1 </a:t>
            </a:r>
            <a:r>
              <a:rPr lang="es-MX" sz="6000" dirty="0" err="1" smtClean="0"/>
              <a:t>Cor.</a:t>
            </a:r>
            <a:r>
              <a:rPr lang="es-MX" sz="6000" dirty="0" smtClean="0"/>
              <a:t> 15:24</a:t>
            </a:r>
            <a:endParaRPr lang="es-MX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140968"/>
            <a:ext cx="8064896" cy="3717032"/>
          </a:xfrm>
        </p:spPr>
        <p:txBody>
          <a:bodyPr>
            <a:normAutofit fontScale="92500" lnSpcReduction="20000"/>
          </a:bodyPr>
          <a:lstStyle/>
          <a:p>
            <a:pPr algn="ctr"/>
            <a:endParaRPr lang="es-MX" sz="7200" dirty="0" smtClean="0"/>
          </a:p>
          <a:p>
            <a:pPr algn="ctr"/>
            <a:r>
              <a:rPr lang="es-MX" sz="7800" dirty="0" err="1" smtClean="0"/>
              <a:t>The</a:t>
            </a:r>
            <a:r>
              <a:rPr lang="es-MX" sz="7800" dirty="0" smtClean="0"/>
              <a:t> </a:t>
            </a:r>
            <a:r>
              <a:rPr lang="es-MX" sz="7800" dirty="0" err="1" smtClean="0"/>
              <a:t>Coming</a:t>
            </a:r>
            <a:r>
              <a:rPr lang="es-MX" sz="7800" dirty="0" smtClean="0"/>
              <a:t>                of </a:t>
            </a:r>
            <a:r>
              <a:rPr lang="es-MX" sz="7800" dirty="0" err="1" smtClean="0"/>
              <a:t>the</a:t>
            </a:r>
            <a:r>
              <a:rPr lang="es-MX" sz="7800" dirty="0" smtClean="0"/>
              <a:t> </a:t>
            </a:r>
            <a:r>
              <a:rPr lang="es-MX" sz="7800" dirty="0" err="1" smtClean="0"/>
              <a:t>Greatest</a:t>
            </a:r>
            <a:r>
              <a:rPr lang="es-MX" sz="7800" dirty="0" smtClean="0"/>
              <a:t>     Final </a:t>
            </a:r>
            <a:r>
              <a:rPr lang="es-MX" sz="7800" dirty="0" err="1" smtClean="0"/>
              <a:t>Events</a:t>
            </a:r>
            <a:endParaRPr lang="es-MX" sz="5800" dirty="0" smtClean="0"/>
          </a:p>
          <a:p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032448"/>
          </a:xfrm>
        </p:spPr>
        <p:txBody>
          <a:bodyPr/>
          <a:lstStyle/>
          <a:p>
            <a:pPr algn="ctr"/>
            <a:r>
              <a:rPr lang="es-MX" sz="6600" dirty="0" smtClean="0"/>
              <a:t>A PREVIEW               OF GREAT    COMING ATTRACTIONS</a:t>
            </a:r>
            <a:endParaRPr lang="es-MX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373216"/>
            <a:ext cx="7772400" cy="960080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/>
              <a:t>1 CORINTHIANS 15:24</a:t>
            </a:r>
            <a:endParaRPr lang="es-MX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7772400" cy="960080"/>
          </a:xfrm>
          <a:prstGeom prst="rect">
            <a:avLst/>
          </a:prstGeom>
        </p:spPr>
        <p:txBody>
          <a:bodyPr vert="horz" lIns="100584" tIns="4572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s-MX" sz="4000" dirty="0" err="1" smtClean="0"/>
              <a:t>This</a:t>
            </a:r>
            <a:r>
              <a:rPr lang="es-MX" sz="4000" dirty="0" smtClean="0"/>
              <a:t> </a:t>
            </a:r>
            <a:r>
              <a:rPr lang="es-MX" sz="4000" dirty="0" err="1" smtClean="0"/>
              <a:t>lesson</a:t>
            </a:r>
            <a:r>
              <a:rPr lang="es-MX" sz="4000" dirty="0" smtClean="0"/>
              <a:t> can </a:t>
            </a:r>
            <a:r>
              <a:rPr lang="es-MX" sz="4000" dirty="0" err="1" smtClean="0"/>
              <a:t>also</a:t>
            </a:r>
            <a:r>
              <a:rPr lang="es-MX" sz="4000" dirty="0" smtClean="0"/>
              <a:t> </a:t>
            </a:r>
            <a:r>
              <a:rPr lang="es-MX" sz="4000" dirty="0" err="1" smtClean="0"/>
              <a:t>be</a:t>
            </a:r>
            <a:r>
              <a:rPr lang="es-MX" sz="4000" dirty="0" smtClean="0"/>
              <a:t> </a:t>
            </a:r>
            <a:r>
              <a:rPr lang="es-MX" sz="4000" dirty="0" err="1" smtClean="0"/>
              <a:t>called</a:t>
            </a:r>
            <a:r>
              <a:rPr lang="es-MX" sz="4000" dirty="0" smtClean="0"/>
              <a:t>,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MX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43200"/>
            <a:ext cx="2483768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s-MX" sz="2000" dirty="0" err="1" smtClean="0">
                <a:solidFill>
                  <a:schemeClr val="tx1">
                    <a:lumMod val="95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90 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James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4:14 </a:t>
            </a:r>
            <a:endParaRPr lang="es-MX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Job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7:7    </a:t>
            </a:r>
            <a:endParaRPr lang="es-MX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tx1">
                    <a:lumMod val="95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39:5 ; 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144:4 </a:t>
            </a:r>
            <a:endParaRPr lang="es-MX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tx1">
                    <a:lumMod val="95000"/>
                  </a:schemeClr>
                </a:solidFill>
              </a:rPr>
              <a:t>Ecl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12:13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, 14</a:t>
            </a:r>
            <a:endParaRPr lang="es-MX" sz="2000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676401"/>
            <a:ext cx="1224136" cy="984885"/>
          </a:xfrm>
          <a:prstGeom prst="rect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Life/   Death</a:t>
            </a:r>
            <a:endParaRPr lang="es-MX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6">
                <a:lumMod val="20000"/>
                <a:lumOff val="80000"/>
              </a:schemeClr>
            </a:solidFill>
          </a:ln>
          <a:effectLst/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MX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43200"/>
            <a:ext cx="2483768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s-MX" sz="2000" dirty="0" err="1" smtClean="0">
                <a:solidFill>
                  <a:schemeClr val="tx1">
                    <a:lumMod val="95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90 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James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4:14 </a:t>
            </a:r>
            <a:endParaRPr lang="es-MX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Job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7:7    </a:t>
            </a:r>
            <a:endParaRPr lang="es-MX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tx1">
                    <a:lumMod val="95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39:5 ; 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144:4 </a:t>
            </a:r>
            <a:endParaRPr lang="es-MX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tx1">
                    <a:lumMod val="95000"/>
                  </a:schemeClr>
                </a:solidFill>
              </a:rPr>
              <a:t>Ecl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12:13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, 14</a:t>
            </a:r>
            <a:endParaRPr lang="es-MX" sz="2000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676401"/>
            <a:ext cx="1224136" cy="984885"/>
          </a:xfrm>
          <a:prstGeom prst="rect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Life/   Death</a:t>
            </a:r>
            <a:endParaRPr lang="es-MX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7744" y="332656"/>
            <a:ext cx="1152128" cy="523220"/>
          </a:xfrm>
          <a:prstGeom prst="rect">
            <a:avLst/>
          </a:prstGeom>
          <a:noFill/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Hades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95736" y="1253703"/>
            <a:ext cx="1524000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Paradise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95736" y="2420888"/>
            <a:ext cx="1584176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Torment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286000" y="3479800"/>
            <a:ext cx="2286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realm of the unseen –               The state of the “disembodied spirits”  until the Resurrection </a:t>
            </a:r>
            <a:r>
              <a:rPr lang="es-MX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16:23-31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Acts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2:27,31;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Rev.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1:18; 20:13,14</a:t>
            </a: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 flipV="1">
            <a:off x="1547664" y="2204864"/>
            <a:ext cx="504056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2054696" y="2276872"/>
            <a:ext cx="1752600" cy="0"/>
          </a:xfrm>
          <a:prstGeom prst="line">
            <a:avLst/>
          </a:prstGeom>
          <a:noFill/>
          <a:ln w="762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MX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43200"/>
            <a:ext cx="2483768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s-MX" sz="2000" dirty="0" err="1" smtClean="0">
                <a:solidFill>
                  <a:schemeClr val="tx1">
                    <a:lumMod val="95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90 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James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4:14 </a:t>
            </a:r>
            <a:endParaRPr lang="es-MX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Job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7:7    </a:t>
            </a:r>
            <a:endParaRPr lang="es-MX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tx1">
                    <a:lumMod val="95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39:5 ;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            144:4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tx1">
                    <a:lumMod val="95000"/>
                  </a:schemeClr>
                </a:solidFill>
              </a:rPr>
              <a:t>Ecl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tx1">
                    <a:lumMod val="95000"/>
                  </a:schemeClr>
                </a:solidFill>
              </a:rPr>
              <a:t>12:13</a:t>
            </a:r>
            <a:r>
              <a:rPr lang="es-MX" sz="2000" dirty="0" smtClean="0">
                <a:solidFill>
                  <a:schemeClr val="tx1">
                    <a:lumMod val="95000"/>
                  </a:schemeClr>
                </a:solidFill>
              </a:rPr>
              <a:t>, 14</a:t>
            </a:r>
            <a:endParaRPr lang="es-MX" sz="2000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676401"/>
            <a:ext cx="1224136" cy="984885"/>
          </a:xfrm>
          <a:prstGeom prst="rect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Life/   Death</a:t>
            </a:r>
            <a:endParaRPr lang="es-MX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7744" y="332656"/>
            <a:ext cx="1152128" cy="523220"/>
          </a:xfrm>
          <a:prstGeom prst="rect">
            <a:avLst/>
          </a:prstGeom>
          <a:noFill/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Hades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95736" y="1253703"/>
            <a:ext cx="1524000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Paradise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95736" y="2420888"/>
            <a:ext cx="1584176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Torment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3810000" y="2204864"/>
            <a:ext cx="834008" cy="4936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644008" y="2132856"/>
            <a:ext cx="0" cy="19050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4222725"/>
            <a:ext cx="1533128" cy="1384995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Christ’s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Second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Coming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267200" y="5734997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Heb.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9:27,28 2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3:8-10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Matt.24:44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 flipV="1">
            <a:off x="1547664" y="2204864"/>
            <a:ext cx="504056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2054696" y="2276872"/>
            <a:ext cx="1752600" cy="0"/>
          </a:xfrm>
          <a:prstGeom prst="line">
            <a:avLst/>
          </a:prstGeom>
          <a:noFill/>
          <a:ln w="762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997968" y="3429000"/>
            <a:ext cx="2286000" cy="286232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realm of the unseen – The state of the “disembodied spirits”  until the Resurrection </a:t>
            </a:r>
            <a:r>
              <a:rPr lang="es-MX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16:23-31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Acts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2:27,31;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Rev.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1:18; 20:13,14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6">
                <a:lumMod val="20000"/>
                <a:lumOff val="80000"/>
              </a:schemeClr>
            </a:solidFill>
          </a:ln>
          <a:effectLst/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MX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43200"/>
            <a:ext cx="2483768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90 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James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4:14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Job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7:7   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39:5 ;                   	144:4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Ecl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12:13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14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676401"/>
            <a:ext cx="1224136" cy="984885"/>
          </a:xfrm>
          <a:prstGeom prst="rect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Life/   Death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7744" y="332656"/>
            <a:ext cx="1152128" cy="523220"/>
          </a:xfrm>
          <a:prstGeom prst="rect">
            <a:avLst/>
          </a:prstGeom>
          <a:noFill/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Hades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95736" y="1253703"/>
            <a:ext cx="1524000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Paradise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95736" y="2420888"/>
            <a:ext cx="1584176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Torment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3810000" y="2204864"/>
            <a:ext cx="1338064" cy="4936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4149080"/>
            <a:ext cx="1533128" cy="1384995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Christ’s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Second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Coming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139952" y="5589240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Heb.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9:27,28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2 </a:t>
            </a: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3:8-10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24:44</a:t>
            </a: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5076056" y="1772816"/>
            <a:ext cx="0" cy="432048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995936" y="836712"/>
            <a:ext cx="2736304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</a:t>
            </a:r>
            <a:r>
              <a:rPr lang="en-US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urrection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/     Transformation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038600" y="128826"/>
            <a:ext cx="26936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John 5:28,29;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6:40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Rev.1:7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;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1Cor.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15:50-57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 flipV="1">
            <a:off x="1547664" y="2204864"/>
            <a:ext cx="504056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2054696" y="2276872"/>
            <a:ext cx="1752600" cy="0"/>
          </a:xfrm>
          <a:prstGeom prst="line">
            <a:avLst/>
          </a:prstGeom>
          <a:noFill/>
          <a:ln w="762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997968" y="3429000"/>
            <a:ext cx="2286000" cy="286232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realm of the unseen – The state of the “disembodied spirits”  until the Resurrection </a:t>
            </a:r>
            <a:r>
              <a:rPr lang="es-MX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16:23-31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Acts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2:27,31;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Rev.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1:18; 20:13,14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6">
                <a:lumMod val="20000"/>
                <a:lumOff val="80000"/>
              </a:schemeClr>
            </a:solidFill>
          </a:ln>
          <a:effectLst/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MX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43200"/>
            <a:ext cx="2483768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90 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James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4:14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Job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7:7   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39:5 ;                   	144:4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Ecl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12:13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14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676401"/>
            <a:ext cx="1224136" cy="984885"/>
          </a:xfrm>
          <a:prstGeom prst="rect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Life/   Death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7744" y="332656"/>
            <a:ext cx="1152128" cy="523220"/>
          </a:xfrm>
          <a:prstGeom prst="rect">
            <a:avLst/>
          </a:prstGeom>
          <a:noFill/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Hades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95736" y="1253703"/>
            <a:ext cx="1524000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Paradise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95736" y="2420888"/>
            <a:ext cx="1584176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Torment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3810000" y="2204864"/>
            <a:ext cx="2058144" cy="4936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4222725"/>
            <a:ext cx="1533128" cy="1384995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Christ’s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Second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Coming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267200" y="5734997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Heb.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9:27,28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2 </a:t>
            </a: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3:8-10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24:44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5867400" y="2204864"/>
            <a:ext cx="744" cy="309736"/>
          </a:xfrm>
          <a:prstGeom prst="line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140424" y="2566541"/>
            <a:ext cx="1231776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World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076056" y="3505200"/>
            <a:ext cx="17057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 </a:t>
            </a: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Rev. 21:1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5076056" y="1772816"/>
            <a:ext cx="0" cy="432048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995936" y="764704"/>
            <a:ext cx="2736304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</a:t>
            </a:r>
            <a:r>
              <a:rPr lang="en-US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urrection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/     Transformation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038600" y="118373"/>
            <a:ext cx="26936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John 5:28,29;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6:40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Rev.1:7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;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1Cor.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15:50-57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 flipV="1">
            <a:off x="1547664" y="2204864"/>
            <a:ext cx="504056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2054696" y="2276872"/>
            <a:ext cx="1752600" cy="0"/>
          </a:xfrm>
          <a:prstGeom prst="line">
            <a:avLst/>
          </a:prstGeom>
          <a:noFill/>
          <a:ln w="762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5868144" y="2204864"/>
            <a:ext cx="0" cy="36004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997968" y="3429000"/>
            <a:ext cx="2286000" cy="286232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realm of the unseen – The state of the “disembodied spirits”  until the Resurrection </a:t>
            </a:r>
            <a:r>
              <a:rPr lang="es-MX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16:23-31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Acts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2:27,31;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Rev.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1:18; 20:13,14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solidFill>
              <a:schemeClr val="accent6">
                <a:lumMod val="20000"/>
                <a:lumOff val="80000"/>
              </a:schemeClr>
            </a:solidFill>
          </a:ln>
          <a:effectLst/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MX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43200"/>
            <a:ext cx="2483768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90  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James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4:14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Job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7:7    </a:t>
            </a:r>
            <a:endParaRPr lang="es-MX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Psalm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39:5 ;                   	144:4 </a:t>
            </a:r>
          </a:p>
          <a:p>
            <a:pPr marL="457200" indent="-457200">
              <a:spcBef>
                <a:spcPct val="50000"/>
              </a:spcBef>
            </a:pP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Ecl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12:13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14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s-MX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676401"/>
            <a:ext cx="1224136" cy="984885"/>
          </a:xfrm>
          <a:prstGeom prst="rect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Life/   Death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7400" y="914400"/>
            <a:ext cx="1752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057400" y="2133600"/>
            <a:ext cx="1752600" cy="0"/>
          </a:xfrm>
          <a:prstGeom prst="line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67744" y="332656"/>
            <a:ext cx="1152128" cy="523220"/>
          </a:xfrm>
          <a:prstGeom prst="rect">
            <a:avLst/>
          </a:prstGeom>
          <a:noFill/>
          <a:ln w="63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Hades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95736" y="1253703"/>
            <a:ext cx="1524000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Paradise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95736" y="2420888"/>
            <a:ext cx="1584176" cy="519113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Torment</a:t>
            </a:r>
            <a:endParaRPr lang="es-MX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10000" y="2209800"/>
            <a:ext cx="3048000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572000" y="2209800"/>
            <a:ext cx="0" cy="190500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4222725"/>
            <a:ext cx="1533128" cy="1384995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Christ’s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Second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Coming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267200" y="5734997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Heb.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9:27,28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2 </a:t>
            </a: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3:8-10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24:44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5867400" y="2204864"/>
            <a:ext cx="744" cy="309736"/>
          </a:xfrm>
          <a:prstGeom prst="line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140424" y="2566541"/>
            <a:ext cx="1231776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End</a:t>
            </a: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</a:t>
            </a:r>
            <a:r>
              <a:rPr lang="es-MX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World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076056" y="3505200"/>
            <a:ext cx="17057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 </a:t>
            </a:r>
            <a:r>
              <a:rPr lang="es-MX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Ped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3:10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Rev. 21:1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5076056" y="1772816"/>
            <a:ext cx="0" cy="432048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995936" y="764704"/>
            <a:ext cx="2736304" cy="954107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</a:t>
            </a:r>
            <a:r>
              <a:rPr lang="en-US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urrection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/     Transformation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038600" y="118373"/>
            <a:ext cx="26936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John 5:28,29;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6:40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Rev.1:7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;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1Cor.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15:50-57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58000" y="42292"/>
            <a:ext cx="378296" cy="6771084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FINAL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b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JUDGEMENT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452320" y="1988840"/>
            <a:ext cx="169168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2Cor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5:10    Rom.14:12     Matt.25:31-46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Jn.5:22-23,27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Acts17:30,31</a:t>
            </a:r>
            <a:endParaRPr lang="es-MX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 flipV="1">
            <a:off x="1547664" y="2204864"/>
            <a:ext cx="504056" cy="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2054696" y="2276872"/>
            <a:ext cx="1752600" cy="0"/>
          </a:xfrm>
          <a:prstGeom prst="line">
            <a:avLst/>
          </a:prstGeom>
          <a:noFill/>
          <a:ln w="762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5868144" y="2204864"/>
            <a:ext cx="0" cy="360040"/>
          </a:xfrm>
          <a:prstGeom prst="line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997968" y="3429000"/>
            <a:ext cx="2286000" cy="286232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realm of the unseen – The state of the “disembodied spirits”  until the Resurrection </a:t>
            </a:r>
            <a:r>
              <a:rPr lang="es-MX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16:23-31         </a:t>
            </a:r>
            <a:r>
              <a:rPr lang="es-MX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Acts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2:27,31; </a:t>
            </a:r>
            <a:r>
              <a:rPr lang="es-MX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Rev. </a:t>
            </a:r>
            <a:r>
              <a:rPr lang="es-MX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1:18; 20:13,14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737</TotalTime>
  <Words>746</Words>
  <Application>Microsoft Office PowerPoint</Application>
  <PresentationFormat>On-screen Show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Metro</vt:lpstr>
      <vt:lpstr>1_Custom Design</vt:lpstr>
      <vt:lpstr>Custom Design</vt:lpstr>
      <vt:lpstr>Slide 1</vt:lpstr>
      <vt:lpstr>“Then cometh the end” 1 Cor. 15:24</vt:lpstr>
      <vt:lpstr>A PREVIEW               OF GREAT    COMING ATTRACTIONS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Maldonado Nursery</dc:creator>
  <cp:lastModifiedBy>Maldonado Nursery</cp:lastModifiedBy>
  <cp:revision>5</cp:revision>
  <dcterms:created xsi:type="dcterms:W3CDTF">2008-08-01T17:07:19Z</dcterms:created>
  <dcterms:modified xsi:type="dcterms:W3CDTF">2008-09-07T17:09:23Z</dcterms:modified>
</cp:coreProperties>
</file>