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73" r:id="rId4"/>
    <p:sldId id="275" r:id="rId5"/>
    <p:sldId id="277" r:id="rId6"/>
    <p:sldId id="279" r:id="rId7"/>
    <p:sldId id="281" r:id="rId8"/>
    <p:sldId id="283" r:id="rId9"/>
    <p:sldId id="285" r:id="rId10"/>
    <p:sldId id="289" r:id="rId11"/>
    <p:sldId id="287" r:id="rId12"/>
    <p:sldId id="26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E16B-80DB-402F-B46A-63E3692EE56D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BFFDE-491D-4CB6-BF59-382F691CA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8254-A82C-4082-8C0C-93F24CDBF08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4798-664A-47B9-990F-1B0EF2CAC77F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2D9E-1416-44B5-B6AD-FA5C0AA8C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4798-664A-47B9-990F-1B0EF2CAC77F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2D9E-1416-44B5-B6AD-FA5C0AA8C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4798-664A-47B9-990F-1B0EF2CAC77F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2D9E-1416-44B5-B6AD-FA5C0AA8C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4798-664A-47B9-990F-1B0EF2CAC77F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2D9E-1416-44B5-B6AD-FA5C0AA8C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4798-664A-47B9-990F-1B0EF2CAC77F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2D9E-1416-44B5-B6AD-FA5C0AA8C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4798-664A-47B9-990F-1B0EF2CAC77F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2D9E-1416-44B5-B6AD-FA5C0AA8C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4798-664A-47B9-990F-1B0EF2CAC77F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2D9E-1416-44B5-B6AD-FA5C0AA8C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4798-664A-47B9-990F-1B0EF2CAC77F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2D9E-1416-44B5-B6AD-FA5C0AA8C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4798-664A-47B9-990F-1B0EF2CAC77F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2D9E-1416-44B5-B6AD-FA5C0AA8C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4798-664A-47B9-990F-1B0EF2CAC77F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2D9E-1416-44B5-B6AD-FA5C0AA8C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4798-664A-47B9-990F-1B0EF2CAC77F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2D9E-1416-44B5-B6AD-FA5C0AA8C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24798-664A-47B9-990F-1B0EF2CAC77F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2D9E-1416-44B5-B6AD-FA5C0AA8C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ven_Welcome_Home.jpg"/>
          <p:cNvPicPr>
            <a:picLocks noChangeAspect="1"/>
          </p:cNvPicPr>
          <p:nvPr/>
        </p:nvPicPr>
        <p:blipFill>
          <a:blip r:embed="rId2" cstate="print"/>
          <a:srcRect t="6870" r="2106" b="11087"/>
          <a:stretch>
            <a:fillRect/>
          </a:stretch>
        </p:blipFill>
        <p:spPr>
          <a:xfrm>
            <a:off x="-1" y="-27858"/>
            <a:ext cx="9144001" cy="688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If You Don’t Make It To Heaven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5715000"/>
            <a:ext cx="33528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John 3:16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ationist_cosmology_figure_2.jpg"/>
          <p:cNvPicPr>
            <a:picLocks noChangeAspect="1"/>
          </p:cNvPicPr>
          <p:nvPr/>
        </p:nvPicPr>
        <p:blipFill>
          <a:blip r:embed="rId2" cstate="print"/>
          <a:srcRect b="22500"/>
          <a:stretch>
            <a:fillRect/>
          </a:stretch>
        </p:blipFill>
        <p:spPr>
          <a:xfrm>
            <a:off x="4572000" y="4342046"/>
            <a:ext cx="4572000" cy="2515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God done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Let’s us read how the story ends</a:t>
            </a:r>
            <a:endParaRPr lang="en-US" dirty="0"/>
          </a:p>
          <a:p>
            <a:pPr lvl="1"/>
            <a:r>
              <a:rPr lang="en-US" dirty="0" smtClean="0"/>
              <a:t>Revelation 1-22</a:t>
            </a:r>
          </a:p>
          <a:p>
            <a:pPr lvl="1"/>
            <a:r>
              <a:rPr lang="en-US" dirty="0" smtClean="0"/>
              <a:t>I like “Spoilers” (movie, book, etc.)</a:t>
            </a:r>
          </a:p>
          <a:p>
            <a:pPr lvl="1"/>
            <a:r>
              <a:rPr lang="en-US" dirty="0" smtClean="0"/>
              <a:t>We read about the dark hours coming (no surprises)</a:t>
            </a:r>
          </a:p>
          <a:p>
            <a:pPr lvl="1"/>
            <a:r>
              <a:rPr lang="en-US" dirty="0" smtClean="0"/>
              <a:t>And of our need to endure</a:t>
            </a:r>
          </a:p>
          <a:p>
            <a:pPr lvl="1"/>
            <a:r>
              <a:rPr lang="en-US" dirty="0" smtClean="0"/>
              <a:t>And of our victory</a:t>
            </a:r>
          </a:p>
          <a:p>
            <a:pPr lvl="1"/>
            <a:r>
              <a:rPr lang="en-US" dirty="0" smtClean="0"/>
              <a:t>And of our reward</a:t>
            </a:r>
          </a:p>
          <a:p>
            <a:pPr lvl="1"/>
            <a:r>
              <a:rPr lang="en-US" dirty="0" smtClean="0"/>
              <a:t>These isn’t just wishful</a:t>
            </a:r>
          </a:p>
          <a:p>
            <a:pPr lvl="1">
              <a:buNone/>
            </a:pPr>
            <a:r>
              <a:rPr lang="en-US" dirty="0" smtClean="0"/>
              <a:t>	thinking-it’s prophecy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God done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Warns us of what hell will be like</a:t>
            </a:r>
          </a:p>
          <a:p>
            <a:pPr lvl="1"/>
            <a:r>
              <a:rPr lang="en-US" dirty="0" smtClean="0"/>
              <a:t>Matthew 25:41 – originally for the devil/demons</a:t>
            </a:r>
          </a:p>
          <a:p>
            <a:pPr lvl="1"/>
            <a:r>
              <a:rPr lang="en-US" dirty="0" smtClean="0"/>
              <a:t>Matthew 25:30 – outer darkness</a:t>
            </a:r>
          </a:p>
          <a:p>
            <a:pPr lvl="1"/>
            <a:r>
              <a:rPr lang="en-US" dirty="0" smtClean="0"/>
              <a:t>Rev. 20:10-15 – lake of fire</a:t>
            </a:r>
          </a:p>
          <a:p>
            <a:pPr lvl="1"/>
            <a:r>
              <a:rPr lang="en-US" dirty="0" smtClean="0"/>
              <a:t>Matt 13:50 – weeping/gnashing of teeth</a:t>
            </a:r>
          </a:p>
          <a:p>
            <a:pPr lvl="1"/>
            <a:r>
              <a:rPr lang="en-US" dirty="0" smtClean="0"/>
              <a:t>Mark 9:48 – worm never dies…</a:t>
            </a:r>
          </a:p>
          <a:p>
            <a:pPr lvl="1"/>
            <a:r>
              <a:rPr lang="en-US" dirty="0" smtClean="0"/>
              <a:t>Rev 14:10 – fire/brimstone</a:t>
            </a:r>
          </a:p>
          <a:p>
            <a:pPr lvl="1"/>
            <a:r>
              <a:rPr lang="en-US" dirty="0" smtClean="0"/>
              <a:t>Rev 14:11 – eternal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Th</a:t>
            </a:r>
            <a:r>
              <a:rPr lang="en-US" dirty="0" smtClean="0"/>
              <a:t> 1:9 - away from</a:t>
            </a:r>
          </a:p>
          <a:p>
            <a:pPr lvl="1">
              <a:buNone/>
            </a:pPr>
            <a:r>
              <a:rPr lang="en-US" dirty="0" smtClean="0"/>
              <a:t>	God’s presence</a:t>
            </a:r>
          </a:p>
        </p:txBody>
      </p:sp>
      <p:pic>
        <p:nvPicPr>
          <p:cNvPr id="5" name="Picture 4" descr="3-29-12-WM-hell-awaits-fire-red-3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5257800"/>
            <a:ext cx="48768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We all want (or, should want) to get to Heaven</a:t>
            </a:r>
          </a:p>
          <a:p>
            <a:r>
              <a:rPr lang="en-US" dirty="0" smtClean="0"/>
              <a:t>God also wants us to get to Heaven</a:t>
            </a:r>
          </a:p>
          <a:p>
            <a:r>
              <a:rPr lang="en-US" dirty="0" smtClean="0"/>
              <a:t>He’s done everything we can’t do ourselves</a:t>
            </a:r>
          </a:p>
          <a:p>
            <a:r>
              <a:rPr lang="en-US" dirty="0" smtClean="0"/>
              <a:t>And given us everything we need to make it to Heaven</a:t>
            </a:r>
          </a:p>
          <a:p>
            <a:r>
              <a:rPr lang="en-US" dirty="0" smtClean="0"/>
              <a:t>If we don’t make it to Heaven, the eternal wailing may just be from the memory </a:t>
            </a:r>
          </a:p>
          <a:p>
            <a:pPr lvl="1"/>
            <a:r>
              <a:rPr lang="en-US" dirty="0" smtClean="0"/>
              <a:t>Of the things we put before God</a:t>
            </a:r>
          </a:p>
          <a:p>
            <a:pPr lvl="1"/>
            <a:r>
              <a:rPr lang="en-US" dirty="0" smtClean="0"/>
              <a:t>Of the opportunities we passed up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Are YOU a Christian?</a:t>
            </a:r>
          </a:p>
        </p:txBody>
      </p:sp>
      <p:sp>
        <p:nvSpPr>
          <p:cNvPr id="59395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Hear</a:t>
            </a:r>
          </a:p>
          <a:p>
            <a:r>
              <a:rPr lang="en-US" sz="4000" b="1" dirty="0" smtClean="0"/>
              <a:t>Believe</a:t>
            </a:r>
          </a:p>
          <a:p>
            <a:r>
              <a:rPr lang="en-US" sz="4000" b="1" dirty="0" smtClean="0"/>
              <a:t>Repent</a:t>
            </a:r>
          </a:p>
          <a:p>
            <a:r>
              <a:rPr lang="en-US" sz="4000" b="1" dirty="0" smtClean="0"/>
              <a:t>Confess</a:t>
            </a:r>
          </a:p>
          <a:p>
            <a:r>
              <a:rPr lang="en-US" sz="4000" b="1" dirty="0" smtClean="0"/>
              <a:t>Be Baptized</a:t>
            </a:r>
          </a:p>
          <a:p>
            <a:r>
              <a:rPr lang="en-US" sz="3400" b="1" dirty="0" smtClean="0"/>
              <a:t>Continue Faithfully</a:t>
            </a:r>
          </a:p>
        </p:txBody>
      </p:sp>
      <p:sp>
        <p:nvSpPr>
          <p:cNvPr id="59396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Romans 10:17</a:t>
            </a:r>
          </a:p>
          <a:p>
            <a:r>
              <a:rPr lang="en-US" sz="4000" b="1" dirty="0" smtClean="0"/>
              <a:t>Mark 16:16</a:t>
            </a:r>
          </a:p>
          <a:p>
            <a:r>
              <a:rPr lang="en-US" sz="4000" b="1" dirty="0" smtClean="0"/>
              <a:t>Acts 2:38</a:t>
            </a:r>
          </a:p>
          <a:p>
            <a:r>
              <a:rPr lang="en-US" sz="4000" b="1" dirty="0" smtClean="0"/>
              <a:t>Acts 22:16</a:t>
            </a:r>
          </a:p>
          <a:p>
            <a:r>
              <a:rPr lang="en-US" sz="4000" b="1" dirty="0" smtClean="0"/>
              <a:t>Mark 16:16</a:t>
            </a:r>
          </a:p>
          <a:p>
            <a:r>
              <a:rPr lang="en-US" sz="4000" b="1" dirty="0" smtClean="0"/>
              <a:t>Hebrews 10:38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basics</a:t>
            </a:r>
          </a:p>
          <a:p>
            <a:pPr lvl="1"/>
            <a:r>
              <a:rPr lang="en-US" dirty="0" smtClean="0"/>
              <a:t>This is a basic, fundamental lesson</a:t>
            </a:r>
          </a:p>
          <a:p>
            <a:pPr lvl="2"/>
            <a:r>
              <a:rPr lang="en-US" dirty="0" smtClean="0"/>
              <a:t>For those who are new to the Gospel</a:t>
            </a:r>
          </a:p>
          <a:p>
            <a:pPr lvl="2"/>
            <a:r>
              <a:rPr lang="en-US" dirty="0" smtClean="0"/>
              <a:t>For those who have yet to accept Christ, Christianity</a:t>
            </a:r>
          </a:p>
          <a:p>
            <a:pPr lvl="2"/>
            <a:r>
              <a:rPr lang="en-US" dirty="0" smtClean="0"/>
              <a:t>Even for those who have been Christians for years</a:t>
            </a:r>
          </a:p>
          <a:p>
            <a:pPr lvl="1"/>
            <a:r>
              <a:rPr lang="en-US" dirty="0" smtClean="0"/>
              <a:t>The visitor will hear needed information</a:t>
            </a:r>
          </a:p>
          <a:p>
            <a:pPr lvl="1"/>
            <a:r>
              <a:rPr lang="en-US" dirty="0" smtClean="0"/>
              <a:t>The spiritual warrior will be reminded (2 Peter 1:12-13; 3:1)</a:t>
            </a:r>
          </a:p>
          <a:p>
            <a:r>
              <a:rPr lang="en-US" dirty="0" smtClean="0"/>
              <a:t>“Drooping leaves may indicate root problems”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Our Minds/Hearts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 basic desire in  all mankind</a:t>
            </a:r>
          </a:p>
          <a:p>
            <a:pPr lvl="1"/>
            <a:r>
              <a:rPr lang="en-US" dirty="0" smtClean="0"/>
              <a:t>Non-Christian (Religious, atheist, agnostic, etc)</a:t>
            </a:r>
          </a:p>
          <a:p>
            <a:pPr lvl="1"/>
            <a:r>
              <a:rPr lang="en-US" dirty="0" smtClean="0"/>
              <a:t>Central to Christianity (2 Peter 1:9)</a:t>
            </a:r>
          </a:p>
          <a:p>
            <a:pPr lvl="1"/>
            <a:r>
              <a:rPr lang="en-US" dirty="0" smtClean="0"/>
              <a:t>Songs we sing:</a:t>
            </a:r>
          </a:p>
          <a:p>
            <a:pPr lvl="2"/>
            <a:r>
              <a:rPr lang="en-US" dirty="0" smtClean="0"/>
              <a:t>When the Roll is Called Up Yonder</a:t>
            </a:r>
          </a:p>
          <a:p>
            <a:pPr lvl="2"/>
            <a:r>
              <a:rPr lang="en-US" dirty="0" smtClean="0"/>
              <a:t>When We All Get to Heaven</a:t>
            </a:r>
          </a:p>
          <a:p>
            <a:pPr lvl="2"/>
            <a:r>
              <a:rPr lang="en-US" dirty="0" smtClean="0"/>
              <a:t>When All of God’s Singers Get Home</a:t>
            </a:r>
          </a:p>
          <a:p>
            <a:r>
              <a:rPr lang="en-US" dirty="0" smtClean="0"/>
              <a:t>God also wants us to make it</a:t>
            </a:r>
          </a:p>
          <a:p>
            <a:pPr lvl="1"/>
            <a:r>
              <a:rPr lang="en-US" dirty="0" smtClean="0"/>
              <a:t>John 3:16</a:t>
            </a:r>
          </a:p>
          <a:p>
            <a:pPr lvl="1"/>
            <a:r>
              <a:rPr lang="en-US" dirty="0" smtClean="0"/>
              <a:t>2 Peter 3:9b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God done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715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Shined the light on the correct path</a:t>
            </a:r>
          </a:p>
          <a:p>
            <a:r>
              <a:rPr lang="en-US" dirty="0" smtClean="0"/>
              <a:t>This eliminates the questions:</a:t>
            </a:r>
          </a:p>
          <a:p>
            <a:pPr lvl="1"/>
            <a:r>
              <a:rPr lang="en-US" dirty="0" smtClean="0"/>
              <a:t>Which? Where? &amp; What way?</a:t>
            </a:r>
          </a:p>
          <a:p>
            <a:r>
              <a:rPr lang="en-US" dirty="0" smtClean="0"/>
              <a:t>Apart from God, we are all in darkness</a:t>
            </a:r>
          </a:p>
          <a:p>
            <a:r>
              <a:rPr lang="en-US" dirty="0" smtClean="0"/>
              <a:t>If we are led by anyone other than God, we are like “the blind leading the blind”</a:t>
            </a:r>
          </a:p>
          <a:p>
            <a:pPr lvl="1"/>
            <a:r>
              <a:rPr lang="en-US" dirty="0" smtClean="0"/>
              <a:t>Matthew 15:14</a:t>
            </a:r>
          </a:p>
        </p:txBody>
      </p:sp>
      <p:pic>
        <p:nvPicPr>
          <p:cNvPr id="4" name="Picture 3" descr="6a00d83451c44569e2015392bbe957970b-800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1062" y="2438400"/>
            <a:ext cx="3312938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2329880-True-False-Road-Sign-on-White-with-Clipping-P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4575" y="3657600"/>
            <a:ext cx="4819425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God done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…and on the dangers/tricks of the false ones</a:t>
            </a:r>
          </a:p>
          <a:p>
            <a:r>
              <a:rPr lang="en-US" dirty="0" smtClean="0"/>
              <a:t>Based on our own reasoning</a:t>
            </a:r>
          </a:p>
          <a:p>
            <a:pPr lvl="1"/>
            <a:r>
              <a:rPr lang="en-US" dirty="0" smtClean="0"/>
              <a:t>Proverbs 14:12</a:t>
            </a:r>
          </a:p>
          <a:p>
            <a:pPr lvl="1"/>
            <a:r>
              <a:rPr lang="en-US" dirty="0" smtClean="0"/>
              <a:t>Jeremiah 10:23</a:t>
            </a:r>
          </a:p>
          <a:p>
            <a:r>
              <a:rPr lang="en-US" dirty="0" smtClean="0"/>
              <a:t>Based on others</a:t>
            </a:r>
          </a:p>
          <a:p>
            <a:pPr lvl="1"/>
            <a:r>
              <a:rPr lang="en-US" dirty="0" smtClean="0"/>
              <a:t>Rom 1:22; Matt 15:14</a:t>
            </a:r>
          </a:p>
          <a:p>
            <a:r>
              <a:rPr lang="en-US" dirty="0" smtClean="0"/>
              <a:t>Based on Satan</a:t>
            </a:r>
          </a:p>
          <a:p>
            <a:pPr lvl="1"/>
            <a:r>
              <a:rPr lang="en-US" dirty="0" smtClean="0"/>
              <a:t>1 Tim 4:1-3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Thess</a:t>
            </a:r>
            <a:r>
              <a:rPr lang="en-US" dirty="0" smtClean="0"/>
              <a:t> 2:9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God done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Given us the standard</a:t>
            </a:r>
          </a:p>
          <a:p>
            <a:pPr lvl="1"/>
            <a:r>
              <a:rPr lang="en-US" dirty="0" smtClean="0"/>
              <a:t>God’s revealed will</a:t>
            </a:r>
          </a:p>
          <a:p>
            <a:pPr lvl="2"/>
            <a:r>
              <a:rPr lang="en-US" dirty="0" smtClean="0"/>
              <a:t>John 5:39-40; 8:37; 12:48</a:t>
            </a:r>
          </a:p>
          <a:p>
            <a:pPr lvl="1"/>
            <a:r>
              <a:rPr lang="en-US" dirty="0" smtClean="0"/>
              <a:t>Compared to our actions – 2 Corinthians 5:10</a:t>
            </a:r>
          </a:p>
          <a:p>
            <a:pPr lvl="1"/>
            <a:r>
              <a:rPr lang="en-US" dirty="0" smtClean="0"/>
              <a:t>Some (many) will fail</a:t>
            </a:r>
          </a:p>
          <a:p>
            <a:pPr lvl="2"/>
            <a:r>
              <a:rPr lang="en-US" dirty="0" smtClean="0"/>
              <a:t>Daniel 4 (Belshazzar &amp; the handwriting on the wall)</a:t>
            </a:r>
          </a:p>
          <a:p>
            <a:pPr lvl="2"/>
            <a:r>
              <a:rPr lang="en-US" dirty="0" smtClean="0"/>
              <a:t>Matthew 7:21</a:t>
            </a:r>
          </a:p>
          <a:p>
            <a:endParaRPr lang="en-US" dirty="0" smtClean="0"/>
          </a:p>
        </p:txBody>
      </p:sp>
      <p:pic>
        <p:nvPicPr>
          <p:cNvPr id="4" name="Picture 3" descr="ru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12080"/>
            <a:ext cx="9144000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Bible4.jpg"/>
          <p:cNvPicPr>
            <a:picLocks noChangeAspect="1"/>
          </p:cNvPicPr>
          <p:nvPr/>
        </p:nvPicPr>
        <p:blipFill>
          <a:blip r:embed="rId2" cstate="print"/>
          <a:srcRect t="42483" r="2798"/>
          <a:stretch>
            <a:fillRect/>
          </a:stretch>
        </p:blipFill>
        <p:spPr>
          <a:xfrm>
            <a:off x="152400" y="4659284"/>
            <a:ext cx="5257800" cy="2198716"/>
          </a:xfrm>
          <a:prstGeom prst="rect">
            <a:avLst/>
          </a:prstGeom>
        </p:spPr>
      </p:pic>
      <p:pic>
        <p:nvPicPr>
          <p:cNvPr id="4" name="Picture 3" descr="rule-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996142"/>
            <a:ext cx="2733675" cy="3861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God done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He has given us the rule book/instructions</a:t>
            </a:r>
          </a:p>
          <a:p>
            <a:pPr lvl="1"/>
            <a:r>
              <a:rPr lang="en-US" dirty="0" smtClean="0"/>
              <a:t>1 Corinthians 2:10-13, 16</a:t>
            </a:r>
          </a:p>
          <a:p>
            <a:pPr lvl="1"/>
            <a:r>
              <a:rPr lang="en-US" dirty="0" smtClean="0"/>
              <a:t>Contrary to what the world may think, we </a:t>
            </a:r>
            <a:r>
              <a:rPr lang="en-US" b="1" u="sng" dirty="0" smtClean="0"/>
              <a:t>DO</a:t>
            </a:r>
            <a:r>
              <a:rPr lang="en-US" dirty="0" smtClean="0"/>
              <a:t> come with an owner’s manual!</a:t>
            </a:r>
          </a:p>
          <a:p>
            <a:pPr lvl="1"/>
            <a:r>
              <a:rPr lang="en-US" dirty="0" smtClean="0"/>
              <a:t>Luke 16:28-31 – Rich man/Lazarus</a:t>
            </a:r>
          </a:p>
          <a:p>
            <a:pPr lvl="1"/>
            <a:r>
              <a:rPr lang="en-US" dirty="0" smtClean="0"/>
              <a:t>Jude 3b – “…once for all given…”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God done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Sent His Son to do what we couldn’t</a:t>
            </a:r>
          </a:p>
          <a:p>
            <a:pPr lvl="1"/>
            <a:r>
              <a:rPr lang="en-US" dirty="0" smtClean="0"/>
              <a:t>Not just to die (we can all do that)</a:t>
            </a:r>
          </a:p>
          <a:p>
            <a:pPr lvl="1"/>
            <a:r>
              <a:rPr lang="en-US" dirty="0" smtClean="0"/>
              <a:t>To live a perfect life</a:t>
            </a:r>
          </a:p>
          <a:p>
            <a:pPr lvl="1"/>
            <a:r>
              <a:rPr lang="en-US" dirty="0" smtClean="0"/>
              <a:t>To die without sin (Hebrews 4:15)</a:t>
            </a:r>
          </a:p>
          <a:p>
            <a:pPr lvl="1"/>
            <a:r>
              <a:rPr lang="en-US" dirty="0" smtClean="0"/>
              <a:t>Then, to offer that payment of sin to us for free</a:t>
            </a:r>
          </a:p>
          <a:p>
            <a:pPr lvl="2"/>
            <a:r>
              <a:rPr lang="en-US" dirty="0" smtClean="0"/>
              <a:t>John 3:17-18</a:t>
            </a:r>
          </a:p>
          <a:p>
            <a:pPr lvl="2"/>
            <a:r>
              <a:rPr lang="en-US" dirty="0" smtClean="0"/>
              <a:t>1 John 4:10</a:t>
            </a:r>
          </a:p>
          <a:p>
            <a:pPr lvl="1"/>
            <a:r>
              <a:rPr lang="en-US" dirty="0" smtClean="0"/>
              <a:t>Romans 6:23</a:t>
            </a:r>
          </a:p>
          <a:p>
            <a:endParaRPr lang="en-US" dirty="0" smtClean="0"/>
          </a:p>
        </p:txBody>
      </p:sp>
      <p:pic>
        <p:nvPicPr>
          <p:cNvPr id="4" name="Picture 3" descr="jesus-on-the-c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255960"/>
            <a:ext cx="4419600" cy="2602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tan-b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751" y="3352800"/>
            <a:ext cx="6222249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God done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Keeps the adversary in check (limits him)</a:t>
            </a:r>
          </a:p>
          <a:p>
            <a:pPr lvl="1"/>
            <a:r>
              <a:rPr lang="en-US" dirty="0" smtClean="0"/>
              <a:t>Job 1 – Actually, there has never been a time when Satan could do whatever he felt like doing</a:t>
            </a:r>
          </a:p>
          <a:p>
            <a:pPr lvl="1"/>
            <a:r>
              <a:rPr lang="en-US" dirty="0" smtClean="0"/>
              <a:t>1 John 4:4</a:t>
            </a:r>
          </a:p>
          <a:p>
            <a:pPr lvl="1"/>
            <a:r>
              <a:rPr lang="en-US" dirty="0" smtClean="0"/>
              <a:t>James 4:7</a:t>
            </a:r>
          </a:p>
          <a:p>
            <a:pPr lvl="1"/>
            <a:r>
              <a:rPr lang="en-US" dirty="0" smtClean="0"/>
              <a:t>Jude 6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648</Words>
  <Application>Microsoft Office PowerPoint</Application>
  <PresentationFormat>On-screen Show (4:3)</PresentationFormat>
  <Paragraphs>111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If You Don’t Make It To Heaven</vt:lpstr>
      <vt:lpstr>INTRODUCTION</vt:lpstr>
      <vt:lpstr>On Our Minds/Hearts</vt:lpstr>
      <vt:lpstr>What has God done to help?</vt:lpstr>
      <vt:lpstr>What has God done to help?</vt:lpstr>
      <vt:lpstr>What has God done to help?</vt:lpstr>
      <vt:lpstr>What has God done to help?</vt:lpstr>
      <vt:lpstr>What has God done to help?</vt:lpstr>
      <vt:lpstr>What has God done to help?</vt:lpstr>
      <vt:lpstr>What has God done to help?</vt:lpstr>
      <vt:lpstr>What has God done to help?</vt:lpstr>
      <vt:lpstr>CONCLUSION</vt:lpstr>
      <vt:lpstr>Are YOU a Christian?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Don’t Make It To Heaven</dc:title>
  <dc:creator>Pili</dc:creator>
  <cp:lastModifiedBy>Pili</cp:lastModifiedBy>
  <cp:revision>29</cp:revision>
  <dcterms:created xsi:type="dcterms:W3CDTF">2013-05-21T03:33:50Z</dcterms:created>
  <dcterms:modified xsi:type="dcterms:W3CDTF">2013-06-04T00:33:36Z</dcterms:modified>
</cp:coreProperties>
</file>