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75" r:id="rId4"/>
    <p:sldId id="274" r:id="rId5"/>
    <p:sldId id="283" r:id="rId6"/>
    <p:sldId id="279" r:id="rId7"/>
    <p:sldId id="280" r:id="rId8"/>
    <p:sldId id="265" r:id="rId9"/>
    <p:sldId id="266" r:id="rId10"/>
    <p:sldId id="267" r:id="rId11"/>
    <p:sldId id="268" r:id="rId12"/>
    <p:sldId id="269" r:id="rId13"/>
    <p:sldId id="270" r:id="rId14"/>
    <p:sldId id="281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5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7B6FC-9798-44E4-B6A1-E0CDA3F9693E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D018-9799-473A-8AC6-ADAC02890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D018-9799-473A-8AC6-ADAC0289012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D018-9799-473A-8AC6-ADAC0289012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D018-9799-473A-8AC6-ADAC0289012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E854-9C2A-43D1-84BB-CBB8A2F45C5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E854-9C2A-43D1-84BB-CBB8A2F45C5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E854-9C2A-43D1-84BB-CBB8A2F45C5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E854-9C2A-43D1-84BB-CBB8A2F45C5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E854-9C2A-43D1-84BB-CBB8A2F45C5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E854-9C2A-43D1-84BB-CBB8A2F45C5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D018-9799-473A-8AC6-ADAC0289012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3B65-8A2D-4CA1-90C9-B183D852E809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D5F4-F30A-4C81-8390-735573FF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r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400" y="0"/>
            <a:ext cx="2514600" cy="57912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How Does God Harden A Heart?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943600"/>
            <a:ext cx="37338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Exodus 7:1-7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2) Prediction-the time was set for the comings</a:t>
            </a:r>
          </a:p>
          <a:p>
            <a:pPr lvl="1"/>
            <a:r>
              <a:rPr lang="en-US" dirty="0" smtClean="0"/>
              <a:t>of the flies ("tomorrow," 8:23),</a:t>
            </a:r>
          </a:p>
          <a:p>
            <a:pPr lvl="1"/>
            <a:r>
              <a:rPr lang="en-US" dirty="0" smtClean="0"/>
              <a:t>the death of cattle (9:5), </a:t>
            </a:r>
          </a:p>
          <a:p>
            <a:pPr lvl="1"/>
            <a:r>
              <a:rPr lang="en-US" dirty="0" smtClean="0"/>
              <a:t>the hail (9:18), </a:t>
            </a:r>
          </a:p>
          <a:p>
            <a:pPr lvl="1"/>
            <a:r>
              <a:rPr lang="en-US" dirty="0" smtClean="0"/>
              <a:t>and the locusts (10:4).  </a:t>
            </a:r>
          </a:p>
          <a:p>
            <a:pPr lvl="1"/>
            <a:r>
              <a:rPr lang="en-US" dirty="0" smtClean="0"/>
              <a:t>The removal time was also set: e.g., frogs (8:10) and thunder (9:29).  Modern science cannot accurately predict the cessation of natural phenomena such as hail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  Discrimination -- in Goshen there were no flies (8:22), no death of cattle (9:4), no hail (9:26), and so forth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Orderliness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  Orderliness -- the severity of the plagues increased until they ended with the death of Pharaoh's firstborn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Moral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5)  The plagues were not just freaks of nature, but carried a moral purpose in these ways:</a:t>
            </a:r>
          </a:p>
          <a:p>
            <a:pPr lvl="1"/>
            <a:r>
              <a:rPr lang="en-US" dirty="0" smtClean="0"/>
              <a:t>The gods of Egypt were discredited, a purpose indicated in Exodus 12:12; the Nile-god, frog-god, and sun-god were all shown to be powerless before God</a:t>
            </a:r>
          </a:p>
          <a:p>
            <a:pPr lvl="1"/>
            <a:r>
              <a:rPr lang="en-US" dirty="0" smtClean="0"/>
              <a:t>Pharaoh was made to know that the Lord is God, and to acknowledge Him (9:27; 10:16)</a:t>
            </a:r>
          </a:p>
          <a:p>
            <a:pPr lvl="1"/>
            <a:r>
              <a:rPr lang="en-US" dirty="0" smtClean="0"/>
              <a:t>God was revealed as Savior, in rescuing Israel from the hands of the Egyptians (14:30). 			                  – </a:t>
            </a:r>
            <a:r>
              <a:rPr lang="en-US" sz="2400" dirty="0" smtClean="0"/>
              <a:t>Joseph Free, </a:t>
            </a:r>
            <a:r>
              <a:rPr lang="en-US" sz="2400" i="1" dirty="0" smtClean="0"/>
              <a:t>Archaeology and Bible History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God said “LET GO!”</a:t>
            </a:r>
          </a:p>
          <a:p>
            <a:r>
              <a:rPr lang="en-US" dirty="0" smtClean="0"/>
              <a:t>Pharaoh said “No!” – and his heart was hardened.</a:t>
            </a:r>
          </a:p>
          <a:p>
            <a:r>
              <a:rPr lang="en-US" dirty="0" smtClean="0"/>
              <a:t>Again and again this happened</a:t>
            </a:r>
          </a:p>
          <a:p>
            <a:r>
              <a:rPr lang="en-US" dirty="0" smtClean="0"/>
              <a:t>At any time, Pharaoh could have said “Yes.”</a:t>
            </a:r>
          </a:p>
          <a:p>
            <a:r>
              <a:rPr lang="en-US" dirty="0" smtClean="0"/>
              <a:t>The same principle applies to every person throughout the ages, right down to us.</a:t>
            </a:r>
          </a:p>
          <a:p>
            <a:pPr lvl="1"/>
            <a:r>
              <a:rPr lang="en-US" dirty="0" smtClean="0"/>
              <a:t>Jews (Hebrews 3:8)</a:t>
            </a:r>
          </a:p>
          <a:p>
            <a:pPr lvl="1"/>
            <a:r>
              <a:rPr lang="en-US" dirty="0" smtClean="0"/>
              <a:t>Christians (Hebrews 3:15)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Moses has been called by God to go to Pharaoh</a:t>
            </a:r>
          </a:p>
          <a:p>
            <a:pPr lvl="1"/>
            <a:r>
              <a:rPr lang="en-US" dirty="0" smtClean="0"/>
              <a:t>Moses comes up w/excuses-which God addresses</a:t>
            </a:r>
          </a:p>
          <a:p>
            <a:pPr lvl="1"/>
            <a:r>
              <a:rPr lang="en-US" dirty="0" smtClean="0"/>
              <a:t>Moses gets in trouble with God (Ex. 4:24-26)</a:t>
            </a:r>
          </a:p>
          <a:p>
            <a:pPr lvl="1"/>
            <a:r>
              <a:rPr lang="en-US" dirty="0" smtClean="0"/>
              <a:t>He meets up with Aaron, then with the elders</a:t>
            </a:r>
          </a:p>
          <a:p>
            <a:r>
              <a:rPr lang="en-US" dirty="0" smtClean="0"/>
              <a:t>Today’s Focus</a:t>
            </a:r>
          </a:p>
          <a:p>
            <a:pPr lvl="1"/>
            <a:r>
              <a:rPr lang="en-US" dirty="0" smtClean="0"/>
              <a:t>God frees the Israelites</a:t>
            </a:r>
          </a:p>
          <a:p>
            <a:pPr lvl="1"/>
            <a:r>
              <a:rPr lang="en-US" dirty="0" smtClean="0"/>
              <a:t>He hardens Pharaoh's heart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“I will harden his heart…”</a:t>
            </a:r>
          </a:p>
          <a:p>
            <a:pPr lvl="1"/>
            <a:r>
              <a:rPr lang="en-US" dirty="0" smtClean="0"/>
              <a:t>Ex. 4:21; 7:3; 9:12; 10:20, 27; 11:10; 14:4, 8, 17; etc.</a:t>
            </a:r>
          </a:p>
          <a:p>
            <a:r>
              <a:rPr lang="en-US" dirty="0" smtClean="0"/>
              <a:t>“He (Pharaoh) hardened his heart…”</a:t>
            </a:r>
          </a:p>
          <a:p>
            <a:pPr lvl="1"/>
            <a:r>
              <a:rPr lang="en-US" dirty="0" smtClean="0"/>
              <a:t>Exodus 8:15; 8:31-9:1; 9:34-35</a:t>
            </a:r>
          </a:p>
          <a:p>
            <a:pPr lvl="1"/>
            <a:r>
              <a:rPr lang="en-US" dirty="0" smtClean="0"/>
              <a:t>Notice 8:19 – even the magicians realize it’s God</a:t>
            </a:r>
          </a:p>
          <a:p>
            <a:pPr lvl="1"/>
            <a:r>
              <a:rPr lang="en-US" dirty="0" smtClean="0"/>
              <a:t>8:25, 28 – “…your God…”</a:t>
            </a:r>
          </a:p>
          <a:p>
            <a:r>
              <a:rPr lang="en-US" dirty="0" smtClean="0"/>
              <a:t>Notice: Exodus 3:19-20</a:t>
            </a:r>
          </a:p>
          <a:p>
            <a:pPr lvl="1"/>
            <a:r>
              <a:rPr lang="en-US" dirty="0" smtClean="0"/>
              <a:t>Genesis 20:1-7 – Abimelech/Abraham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will harden his heart…”</a:t>
            </a:r>
          </a:p>
          <a:p>
            <a:pPr lvl="1"/>
            <a:r>
              <a:rPr lang="en-US" dirty="0" smtClean="0"/>
              <a:t>Exodus 4:21; 7:3; 9:12; 10:20, 27; 11:10; 14:4, 8, 17; etc.</a:t>
            </a:r>
          </a:p>
          <a:p>
            <a:r>
              <a:rPr lang="en-US" dirty="0" smtClean="0"/>
              <a:t>“He (Pharaoh) hardened his heart…”</a:t>
            </a:r>
          </a:p>
          <a:p>
            <a:pPr lvl="1"/>
            <a:r>
              <a:rPr lang="en-US" dirty="0" smtClean="0"/>
              <a:t>Exodus 8:15; 8:31-9:1; 9:34-35</a:t>
            </a:r>
          </a:p>
          <a:p>
            <a:pPr lvl="1"/>
            <a:r>
              <a:rPr lang="en-US" dirty="0" smtClean="0"/>
              <a:t>Notice 8:19 – even the magicians realize and confess that it’s God</a:t>
            </a:r>
          </a:p>
          <a:p>
            <a:pPr lvl="1"/>
            <a:r>
              <a:rPr lang="en-US" dirty="0" smtClean="0"/>
              <a:t>8:25, 28 – “…your God…”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Notice: Exodus 3:19-20</a:t>
            </a:r>
          </a:p>
          <a:p>
            <a:pPr lvl="1"/>
            <a:r>
              <a:rPr lang="en-US" dirty="0" smtClean="0"/>
              <a:t>Genesis 20:1-7 – Abimelech/Abraham</a:t>
            </a:r>
          </a:p>
          <a:p>
            <a:pPr lvl="2"/>
            <a:r>
              <a:rPr lang="en-US" dirty="0" smtClean="0"/>
              <a:t>Abraham deceived because of fear</a:t>
            </a:r>
          </a:p>
          <a:p>
            <a:pPr lvl="2"/>
            <a:r>
              <a:rPr lang="en-US" dirty="0" smtClean="0"/>
              <a:t>Sarah abetted the sin</a:t>
            </a:r>
          </a:p>
          <a:p>
            <a:pPr lvl="2"/>
            <a:r>
              <a:rPr lang="en-US" dirty="0" smtClean="0"/>
              <a:t>Abimelech was innocent in his heart</a:t>
            </a:r>
          </a:p>
          <a:p>
            <a:pPr lvl="1"/>
            <a:r>
              <a:rPr lang="en-US" dirty="0" smtClean="0"/>
              <a:t>Jonah 4:11 – innocent children</a:t>
            </a:r>
          </a:p>
          <a:p>
            <a:pPr lvl="1"/>
            <a:r>
              <a:rPr lang="en-US" dirty="0" smtClean="0"/>
              <a:t>Matthew 13:10-15 – all who hear God’s word</a:t>
            </a:r>
          </a:p>
          <a:p>
            <a:pPr lvl="2"/>
            <a:r>
              <a:rPr lang="en-US" dirty="0" smtClean="0"/>
              <a:t>Parables</a:t>
            </a:r>
          </a:p>
          <a:p>
            <a:pPr lvl="2"/>
            <a:r>
              <a:rPr lang="en-US" dirty="0" smtClean="0"/>
              <a:t>Signs – John 12:40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God is blasphemed</a:t>
            </a:r>
          </a:p>
          <a:p>
            <a:pPr lvl="1"/>
            <a:r>
              <a:rPr lang="en-US" dirty="0" smtClean="0"/>
              <a:t>Puppeteer</a:t>
            </a:r>
          </a:p>
          <a:p>
            <a:pPr lvl="1"/>
            <a:r>
              <a:rPr lang="en-US" dirty="0" smtClean="0"/>
              <a:t>Unjust (this is tonight’s lesson)</a:t>
            </a:r>
          </a:p>
          <a:p>
            <a:pPr lvl="1"/>
            <a:r>
              <a:rPr lang="en-US" dirty="0" smtClean="0"/>
              <a:t>Picks favorites</a:t>
            </a:r>
          </a:p>
          <a:p>
            <a:r>
              <a:rPr lang="en-US" dirty="0" smtClean="0"/>
              <a:t>The same can happen to anyone</a:t>
            </a:r>
          </a:p>
          <a:p>
            <a:pPr lvl="1"/>
            <a:r>
              <a:rPr lang="en-US" dirty="0" smtClean="0"/>
              <a:t>Throughout history – Deuteronomy 2:30 (Sihon); Joshua 11:20 (Canaanites); John 12:40; Romans 11:25 (1st c. Jews)</a:t>
            </a:r>
          </a:p>
          <a:p>
            <a:pPr lvl="1"/>
            <a:r>
              <a:rPr lang="en-US" dirty="0" smtClean="0"/>
              <a:t>Us or our loved 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Many passages in Scripture teach the following basics that apply to this lesson</a:t>
            </a:r>
          </a:p>
          <a:p>
            <a:pPr lvl="1"/>
            <a:r>
              <a:rPr lang="en-US" dirty="0" smtClean="0"/>
              <a:t>God is love</a:t>
            </a:r>
          </a:p>
          <a:p>
            <a:pPr lvl="1"/>
            <a:r>
              <a:rPr lang="en-US" dirty="0" smtClean="0"/>
              <a:t>God is just</a:t>
            </a:r>
          </a:p>
          <a:p>
            <a:pPr lvl="1"/>
            <a:r>
              <a:rPr lang="en-US" dirty="0" smtClean="0"/>
              <a:t>God does not tempt with evil</a:t>
            </a:r>
          </a:p>
          <a:p>
            <a:pPr lvl="1"/>
            <a:r>
              <a:rPr lang="en-US" dirty="0" smtClean="0"/>
              <a:t>God knows hearts</a:t>
            </a:r>
          </a:p>
          <a:p>
            <a:r>
              <a:rPr lang="en-US" dirty="0" smtClean="0"/>
              <a:t>Also, a couple of axioms:</a:t>
            </a:r>
          </a:p>
          <a:p>
            <a:pPr lvl="1"/>
            <a:r>
              <a:rPr lang="en-US" dirty="0" smtClean="0"/>
              <a:t>“The same heat that purifies gold, burns dross”</a:t>
            </a:r>
          </a:p>
          <a:p>
            <a:pPr lvl="1"/>
            <a:r>
              <a:rPr lang="en-US" dirty="0" smtClean="0"/>
              <a:t>“The same sun that softens wax, hardens clay”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Phenomena?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EFFORTS HAVE SOMETIMES been made to explain away the plagues as natural phenomena in Egypt</a:t>
            </a:r>
            <a:r>
              <a:rPr lang="en-US" dirty="0" smtClean="0"/>
              <a:t>...</a:t>
            </a:r>
            <a:r>
              <a:rPr lang="en-US" dirty="0"/>
              <a:t> </a:t>
            </a:r>
          </a:p>
          <a:p>
            <a:r>
              <a:rPr lang="en-US" dirty="0"/>
              <a:t>It is quite true that unusual quantities of frogs and lice, unexpected darkness and the other serious </a:t>
            </a:r>
            <a:r>
              <a:rPr lang="en-US" dirty="0" smtClean="0"/>
              <a:t>heightening </a:t>
            </a:r>
            <a:r>
              <a:rPr lang="en-US" dirty="0"/>
              <a:t>of natural phenomena have been known in Egypt.  An examination of the plagues shows, however, that they were miraculous in at least five </a:t>
            </a:r>
            <a:r>
              <a:rPr lang="en-US" dirty="0" smtClean="0"/>
              <a:t>ways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  Intensification -- frogs, insects, plagues on cattle, hail, and darkness were all known in Egypt, but now they are intensified far beyond the ordinary occurrence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487</Words>
  <Application>Microsoft Office PowerPoint</Application>
  <PresentationFormat>On-screen Show (4:3)</PresentationFormat>
  <Paragraphs>106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How Does God Harden A Heart?</vt:lpstr>
      <vt:lpstr>INTRODUCTION</vt:lpstr>
      <vt:lpstr>INTRODUCTION</vt:lpstr>
      <vt:lpstr>INTRODUCTION</vt:lpstr>
      <vt:lpstr>INTRODUCTION</vt:lpstr>
      <vt:lpstr>WHY SHOULD IT MATTER?</vt:lpstr>
      <vt:lpstr>BASIC PREMISES</vt:lpstr>
      <vt:lpstr>Natural Phenomena?</vt:lpstr>
      <vt:lpstr>1. Intensity</vt:lpstr>
      <vt:lpstr>2. Prediction</vt:lpstr>
      <vt:lpstr>3. Discrimination</vt:lpstr>
      <vt:lpstr>4. Orderliness</vt:lpstr>
      <vt:lpstr>5. Moral Purpose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God Harden A Heart?</dc:title>
  <dc:creator>Reynaldo Rodriguez</dc:creator>
  <cp:lastModifiedBy>Pili</cp:lastModifiedBy>
  <cp:revision>28</cp:revision>
  <dcterms:created xsi:type="dcterms:W3CDTF">2010-03-16T04:03:50Z</dcterms:created>
  <dcterms:modified xsi:type="dcterms:W3CDTF">2013-06-04T00:46:37Z</dcterms:modified>
</cp:coreProperties>
</file>