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8" r:id="rId3"/>
    <p:sldId id="271" r:id="rId4"/>
    <p:sldId id="275" r:id="rId5"/>
    <p:sldId id="276" r:id="rId6"/>
    <p:sldId id="277" r:id="rId7"/>
    <p:sldId id="279" r:id="rId8"/>
    <p:sldId id="280" r:id="rId9"/>
    <p:sldId id="266" r:id="rId10"/>
    <p:sldId id="267" r:id="rId11"/>
    <p:sldId id="281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D6427-5975-42B7-8E25-C4C53A9B8C82}" type="datetimeFigureOut">
              <a:rPr lang="en-US" smtClean="0"/>
              <a:pPr/>
              <a:t>5/5/2013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629A8-9681-4ED9-90C4-2F51945F9B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447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629A8-9681-4ED9-90C4-2F51945F9BE8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629A8-9681-4ED9-90C4-2F51945F9BE8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E8254-A82C-4082-8C0C-93F24CDBF087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629A8-9681-4ED9-90C4-2F51945F9BE8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629A8-9681-4ED9-90C4-2F51945F9BE8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629A8-9681-4ED9-90C4-2F51945F9BE8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629A8-9681-4ED9-90C4-2F51945F9BE8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629A8-9681-4ED9-90C4-2F51945F9BE8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629A8-9681-4ED9-90C4-2F51945F9BE8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629A8-9681-4ED9-90C4-2F51945F9BE8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629A8-9681-4ED9-90C4-2F51945F9BE8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BC06-8F7C-4477-9772-503AA8047183}" type="datetimeFigureOut">
              <a:rPr lang="en-US" smtClean="0"/>
              <a:pPr/>
              <a:t>5/5/2013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D206-FA4D-4CCF-9920-90E07828B8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BC06-8F7C-4477-9772-503AA8047183}" type="datetimeFigureOut">
              <a:rPr lang="en-US" smtClean="0"/>
              <a:pPr/>
              <a:t>5/5/2013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D206-FA4D-4CCF-9920-90E07828B8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BC06-8F7C-4477-9772-503AA8047183}" type="datetimeFigureOut">
              <a:rPr lang="en-US" smtClean="0"/>
              <a:pPr/>
              <a:t>5/5/2013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D206-FA4D-4CCF-9920-90E07828B8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BC06-8F7C-4477-9772-503AA8047183}" type="datetimeFigureOut">
              <a:rPr lang="en-US" smtClean="0"/>
              <a:pPr/>
              <a:t>5/5/2013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D206-FA4D-4CCF-9920-90E07828B8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BC06-8F7C-4477-9772-503AA8047183}" type="datetimeFigureOut">
              <a:rPr lang="en-US" smtClean="0"/>
              <a:pPr/>
              <a:t>5/5/2013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D206-FA4D-4CCF-9920-90E07828B8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BC06-8F7C-4477-9772-503AA8047183}" type="datetimeFigureOut">
              <a:rPr lang="en-US" smtClean="0"/>
              <a:pPr/>
              <a:t>5/5/2013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D206-FA4D-4CCF-9920-90E07828B8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BC06-8F7C-4477-9772-503AA8047183}" type="datetimeFigureOut">
              <a:rPr lang="en-US" smtClean="0"/>
              <a:pPr/>
              <a:t>5/5/2013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D206-FA4D-4CCF-9920-90E07828B8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BC06-8F7C-4477-9772-503AA8047183}" type="datetimeFigureOut">
              <a:rPr lang="en-US" smtClean="0"/>
              <a:pPr/>
              <a:t>5/5/2013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D206-FA4D-4CCF-9920-90E07828B8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BC06-8F7C-4477-9772-503AA8047183}" type="datetimeFigureOut">
              <a:rPr lang="en-US" smtClean="0"/>
              <a:pPr/>
              <a:t>5/5/2013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D206-FA4D-4CCF-9920-90E07828B8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BC06-8F7C-4477-9772-503AA8047183}" type="datetimeFigureOut">
              <a:rPr lang="en-US" smtClean="0"/>
              <a:pPr/>
              <a:t>5/5/2013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D206-FA4D-4CCF-9920-90E07828B8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BC06-8F7C-4477-9772-503AA8047183}" type="datetimeFigureOut">
              <a:rPr lang="en-US" smtClean="0"/>
              <a:pPr/>
              <a:t>5/5/2013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5D206-FA4D-4CCF-9920-90E07828B8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FBC06-8F7C-4477-9772-503AA8047183}" type="datetimeFigureOut">
              <a:rPr lang="en-US" smtClean="0"/>
              <a:pPr/>
              <a:t>5/5/2013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5D206-FA4D-4CCF-9920-90E07828B8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ospel-meetings-circle-of-20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28600"/>
            <a:ext cx="9144000" cy="6629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8686800" cy="990599"/>
          </a:xfrm>
          <a:solidFill>
            <a:schemeClr val="bg1"/>
          </a:solidFill>
        </p:spPr>
        <p:txBody>
          <a:bodyPr/>
          <a:lstStyle/>
          <a:p>
            <a:r>
              <a:rPr lang="en-US" b="1" dirty="0" smtClean="0"/>
              <a:t>Gospel Meeting – Why?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38800" y="990600"/>
            <a:ext cx="3124200" cy="6858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Acts 13:42-44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ospel-meetings-circle-of-200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85800" y="838200"/>
            <a:ext cx="8001000" cy="54102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“INVITATION WHEEL”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Gospel Meetings ARE a “thing of the past”</a:t>
            </a:r>
          </a:p>
          <a:p>
            <a:r>
              <a:rPr lang="en-US" dirty="0" smtClean="0"/>
              <a:t>…and a thing of the future, and of the present</a:t>
            </a:r>
          </a:p>
          <a:p>
            <a:r>
              <a:rPr lang="en-US" dirty="0" smtClean="0"/>
              <a:t>They serve the same purpose they always have – God’s purpose</a:t>
            </a:r>
          </a:p>
          <a:p>
            <a:pPr lvl="1"/>
            <a:r>
              <a:rPr lang="en-US" dirty="0" smtClean="0"/>
              <a:t>Spread the truth</a:t>
            </a:r>
          </a:p>
          <a:p>
            <a:pPr lvl="1"/>
            <a:r>
              <a:rPr lang="en-US" dirty="0" smtClean="0"/>
              <a:t>Edify Christians</a:t>
            </a:r>
          </a:p>
          <a:p>
            <a:pPr lvl="1"/>
            <a:r>
              <a:rPr lang="en-US" dirty="0" smtClean="0"/>
              <a:t>Call the lost</a:t>
            </a:r>
          </a:p>
          <a:p>
            <a:r>
              <a:rPr lang="en-US" dirty="0" smtClean="0"/>
              <a:t>We need to be busy doing God’s work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Are YOU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dirty="0" smtClean="0"/>
              <a:t>Acts 13:44 – Q?:  Wouldn’t it be great if the whole city turned out next week?</a:t>
            </a:r>
          </a:p>
          <a:p>
            <a:r>
              <a:rPr lang="en-US" dirty="0" smtClean="0"/>
              <a:t>…or, at least enough to fill our building to overflowing?</a:t>
            </a:r>
          </a:p>
          <a:p>
            <a:r>
              <a:rPr lang="en-US" dirty="0" smtClean="0"/>
              <a:t>Let’s look at a few things regarding the upcoming meeting</a:t>
            </a:r>
          </a:p>
          <a:p>
            <a:pPr lvl="1"/>
            <a:r>
              <a:rPr lang="en-US" dirty="0" smtClean="0"/>
              <a:t>What it isn’t</a:t>
            </a:r>
          </a:p>
          <a:p>
            <a:pPr lvl="1"/>
            <a:r>
              <a:rPr lang="en-US" dirty="0" smtClean="0"/>
              <a:t>What it should be</a:t>
            </a:r>
          </a:p>
          <a:p>
            <a:pPr lvl="1"/>
            <a:r>
              <a:rPr lang="en-US" dirty="0" smtClean="0"/>
              <a:t>What each of us can do to help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Its Purpose Is </a:t>
            </a:r>
            <a:r>
              <a:rPr lang="en-US" b="1" u="sng" dirty="0" smtClean="0"/>
              <a:t>NOT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To raise funds/Promote human institutions</a:t>
            </a:r>
          </a:p>
          <a:p>
            <a:pPr lvl="1"/>
            <a:r>
              <a:rPr lang="en-US" dirty="0" smtClean="0"/>
              <a:t>Rough economy/less members-money needed</a:t>
            </a:r>
          </a:p>
          <a:p>
            <a:pPr lvl="1"/>
            <a:r>
              <a:rPr lang="en-US" dirty="0" smtClean="0"/>
              <a:t>God has authorized – 1 Corinthians 16:1-2</a:t>
            </a:r>
          </a:p>
          <a:p>
            <a:pPr lvl="1"/>
            <a:r>
              <a:rPr lang="en-US" dirty="0" smtClean="0"/>
              <a:t>Cheerful, free-will offering by brethren on 1</a:t>
            </a:r>
            <a:r>
              <a:rPr lang="en-US" baseline="30000" dirty="0" smtClean="0"/>
              <a:t>st</a:t>
            </a:r>
            <a:r>
              <a:rPr lang="en-US" dirty="0" smtClean="0"/>
              <a:t> day</a:t>
            </a:r>
          </a:p>
          <a:p>
            <a:pPr lvl="1"/>
            <a:r>
              <a:rPr lang="en-US" dirty="0" smtClean="0"/>
              <a:t>No collections from visitors or on weekdays</a:t>
            </a:r>
          </a:p>
          <a:p>
            <a:r>
              <a:rPr lang="en-US" b="1" dirty="0" smtClean="0"/>
              <a:t>To arouse emotions/ excitement/ gimmicks</a:t>
            </a:r>
          </a:p>
          <a:p>
            <a:pPr lvl="1"/>
            <a:r>
              <a:rPr lang="en-US" dirty="0" smtClean="0"/>
              <a:t>No speaking in tongues/ no famous people</a:t>
            </a:r>
          </a:p>
          <a:p>
            <a:pPr lvl="1"/>
            <a:r>
              <a:rPr lang="en-US" dirty="0" smtClean="0"/>
              <a:t>No “Karate for Christ” or “Weightlifters for God”</a:t>
            </a:r>
          </a:p>
          <a:p>
            <a:pPr lvl="1"/>
            <a:r>
              <a:rPr lang="en-US" dirty="0" smtClean="0"/>
              <a:t>We teach God’s way – John 6:45; Romans 1:16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Its Purpose Is </a:t>
            </a:r>
            <a:r>
              <a:rPr lang="en-US" b="1" u="sng" dirty="0" smtClean="0"/>
              <a:t>NOT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To amuse/ amaze/ entertain</a:t>
            </a:r>
          </a:p>
          <a:p>
            <a:pPr lvl="1"/>
            <a:r>
              <a:rPr lang="en-US" dirty="0" smtClean="0"/>
              <a:t>No professional singers/magicians/clowns</a:t>
            </a:r>
          </a:p>
          <a:p>
            <a:pPr lvl="1"/>
            <a:r>
              <a:rPr lang="en-US" dirty="0" smtClean="0"/>
              <a:t>No buffet afterwards, no hidden prizes</a:t>
            </a:r>
          </a:p>
          <a:p>
            <a:pPr lvl="1"/>
            <a:r>
              <a:rPr lang="en-US" dirty="0" smtClean="0"/>
              <a:t>Romans 14:17; 1 Corinthians 11:34,22</a:t>
            </a:r>
          </a:p>
          <a:p>
            <a:r>
              <a:rPr lang="en-US" b="1" dirty="0" smtClean="0"/>
              <a:t>To embarrass/ brow beat/ scare</a:t>
            </a:r>
          </a:p>
          <a:p>
            <a:pPr lvl="1"/>
            <a:r>
              <a:rPr lang="en-US" dirty="0" smtClean="0"/>
              <a:t>We will preach on hellfire/judgment where needed</a:t>
            </a:r>
          </a:p>
          <a:p>
            <a:pPr lvl="1"/>
            <a:r>
              <a:rPr lang="en-US" dirty="0" smtClean="0"/>
              <a:t>However, 1 Corinthians 4:6</a:t>
            </a:r>
          </a:p>
          <a:p>
            <a:pPr lvl="1"/>
            <a:r>
              <a:rPr lang="en-US" dirty="0" smtClean="0"/>
              <a:t>Acts 20:20, 27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Purpose of a Gospel Meeting </a:t>
            </a:r>
            <a:r>
              <a:rPr lang="en-US" b="1" u="sng" dirty="0" smtClean="0"/>
              <a:t>IS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teach God’s word</a:t>
            </a:r>
          </a:p>
          <a:p>
            <a:pPr lvl="1"/>
            <a:r>
              <a:rPr lang="en-US" dirty="0" smtClean="0"/>
              <a:t>1 Timothy 3:15 – the church is the pillar/support of truth</a:t>
            </a:r>
          </a:p>
          <a:p>
            <a:pPr lvl="1"/>
            <a:r>
              <a:rPr lang="en-US" dirty="0" smtClean="0"/>
              <a:t>Matthew 13:18, 23 – the word of the Kingdom is the spiritual seed that we must sow-1 Peter 1:23</a:t>
            </a:r>
          </a:p>
          <a:p>
            <a:r>
              <a:rPr lang="en-US" dirty="0" smtClean="0"/>
              <a:t>To worship and exalt God</a:t>
            </a:r>
          </a:p>
          <a:p>
            <a:pPr lvl="1"/>
            <a:r>
              <a:rPr lang="en-US" dirty="0" smtClean="0"/>
              <a:t>Matthew 28:18-20 – Great Commission – Go</a:t>
            </a:r>
          </a:p>
          <a:p>
            <a:pPr lvl="1"/>
            <a:r>
              <a:rPr lang="en-US" dirty="0" smtClean="0"/>
              <a:t>1 Corinthians 15:1-4 – message preached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Purpose of a Gospel Meeting </a:t>
            </a:r>
            <a:r>
              <a:rPr lang="en-US" b="1" u="sng" dirty="0" smtClean="0"/>
              <a:t>IS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To call the lost</a:t>
            </a:r>
          </a:p>
          <a:p>
            <a:pPr lvl="1"/>
            <a:r>
              <a:rPr lang="en-US" dirty="0" smtClean="0"/>
              <a:t>Romans 1:16 – The power of God</a:t>
            </a:r>
          </a:p>
          <a:p>
            <a:pPr lvl="1"/>
            <a:r>
              <a:rPr lang="en-US" dirty="0" smtClean="0"/>
              <a:t>1 Corinthians 1:18, 24 – The word of the cross</a:t>
            </a:r>
          </a:p>
          <a:p>
            <a:pPr lvl="1"/>
            <a:r>
              <a:rPr lang="en-US" dirty="0" smtClean="0"/>
              <a:t>2 Timothy 3:15 – lead to salvation…</a:t>
            </a:r>
          </a:p>
          <a:p>
            <a:pPr lvl="1"/>
            <a:r>
              <a:rPr lang="en-US" dirty="0" smtClean="0"/>
              <a:t>2 Thess. 2:13-14 – called through the gospel</a:t>
            </a:r>
          </a:p>
          <a:p>
            <a:r>
              <a:rPr lang="en-US" dirty="0" smtClean="0"/>
              <a:t>To edify/encourage the Christians</a:t>
            </a:r>
          </a:p>
          <a:p>
            <a:pPr lvl="1"/>
            <a:r>
              <a:rPr lang="en-US" dirty="0" smtClean="0"/>
              <a:t>Acts 20:32 – the word of His grace</a:t>
            </a:r>
          </a:p>
          <a:p>
            <a:pPr lvl="1"/>
            <a:r>
              <a:rPr lang="en-US" dirty="0" smtClean="0"/>
              <a:t>Ephesians 4:11-12 – ...edification…</a:t>
            </a:r>
          </a:p>
          <a:p>
            <a:pPr lvl="1"/>
            <a:r>
              <a:rPr lang="en-US" dirty="0" smtClean="0"/>
              <a:t>2 Timothy 4:2 – preach the word…exhort…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I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Pray</a:t>
            </a:r>
          </a:p>
          <a:p>
            <a:pPr lvl="1"/>
            <a:r>
              <a:rPr lang="en-US" dirty="0" smtClean="0"/>
              <a:t>Ephesians 6:18-20 – Paul’s request</a:t>
            </a:r>
          </a:p>
          <a:p>
            <a:pPr lvl="1"/>
            <a:r>
              <a:rPr lang="en-US" dirty="0" smtClean="0"/>
              <a:t>2 Thessalonians 3:1 – spread rapidly</a:t>
            </a:r>
          </a:p>
          <a:p>
            <a:r>
              <a:rPr lang="en-US" dirty="0" smtClean="0"/>
              <a:t>Assemble – Hebrews 10:25</a:t>
            </a:r>
          </a:p>
          <a:p>
            <a:pPr lvl="1"/>
            <a:r>
              <a:rPr lang="en-US" dirty="0" smtClean="0"/>
              <a:t>What if someone I invite comes and I’m not there?</a:t>
            </a:r>
          </a:p>
          <a:p>
            <a:pPr lvl="1"/>
            <a:r>
              <a:rPr lang="en-US" dirty="0" smtClean="0"/>
              <a:t>Set the example for others</a:t>
            </a:r>
          </a:p>
          <a:p>
            <a:pPr lvl="1"/>
            <a:r>
              <a:rPr lang="en-US" dirty="0" smtClean="0"/>
              <a:t>Be edified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I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Arrive early</a:t>
            </a:r>
          </a:p>
          <a:p>
            <a:pPr lvl="1"/>
            <a:r>
              <a:rPr lang="en-US" dirty="0" smtClean="0"/>
              <a:t>Think “7 PM” (hopefully, you’ve prepared ahead)</a:t>
            </a:r>
          </a:p>
          <a:p>
            <a:pPr lvl="1"/>
            <a:r>
              <a:rPr lang="en-US" dirty="0" smtClean="0"/>
              <a:t>Zeal, enthusiasm; not hurriedness</a:t>
            </a:r>
          </a:p>
          <a:p>
            <a:pPr lvl="1"/>
            <a:r>
              <a:rPr lang="en-US" dirty="0" smtClean="0"/>
              <a:t>Welcome visitors – Christians or not</a:t>
            </a:r>
          </a:p>
          <a:p>
            <a:pPr lvl="1"/>
            <a:r>
              <a:rPr lang="en-US" dirty="0" smtClean="0"/>
              <a:t>Philippians 2:4 – show interest for others</a:t>
            </a:r>
          </a:p>
          <a:p>
            <a:r>
              <a:rPr lang="en-US" dirty="0" smtClean="0"/>
              <a:t>Participate</a:t>
            </a:r>
          </a:p>
          <a:p>
            <a:pPr lvl="1"/>
            <a:r>
              <a:rPr lang="en-US" dirty="0" smtClean="0"/>
              <a:t>Ephesians 5:19; Colossians 3:16 - sing</a:t>
            </a:r>
          </a:p>
          <a:p>
            <a:pPr lvl="1"/>
            <a:r>
              <a:rPr lang="en-US" dirty="0" smtClean="0"/>
              <a:t>“He who has an ear to hear…” – pay attention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I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Invite people – Acts 10:24 (Cornelius)</a:t>
            </a:r>
          </a:p>
          <a:p>
            <a:pPr lvl="1"/>
            <a:r>
              <a:rPr lang="en-US" dirty="0" smtClean="0"/>
              <a:t>If you can’t be a “Peter”, be an “Andrew”</a:t>
            </a:r>
          </a:p>
          <a:p>
            <a:pPr lvl="1"/>
            <a:r>
              <a:rPr lang="en-US" dirty="0" smtClean="0"/>
              <a:t>Proverbs 11:30 – He who is wise wins souls</a:t>
            </a:r>
          </a:p>
          <a:p>
            <a:pPr lvl="1"/>
            <a:r>
              <a:rPr lang="en-US" dirty="0" smtClean="0"/>
              <a:t>Offer to give a ride, if possible</a:t>
            </a:r>
          </a:p>
          <a:p>
            <a:pPr lvl="1"/>
            <a:r>
              <a:rPr lang="en-US" dirty="0" smtClean="0"/>
              <a:t>Invite people you’ve previously invited</a:t>
            </a:r>
          </a:p>
          <a:p>
            <a:pPr lvl="1"/>
            <a:r>
              <a:rPr lang="en-US" dirty="0" smtClean="0"/>
              <a:t>Invite total strangers</a:t>
            </a:r>
          </a:p>
          <a:p>
            <a:pPr lvl="1"/>
            <a:r>
              <a:rPr lang="en-US" dirty="0" smtClean="0"/>
              <a:t>See “invitation wheel” (from Bible.ca)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567</Words>
  <Application>Microsoft Office PowerPoint</Application>
  <PresentationFormat>On-screen Show (4:3)</PresentationFormat>
  <Paragraphs>103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Gospel Meeting – Why?</vt:lpstr>
      <vt:lpstr>INTRODUCTION</vt:lpstr>
      <vt:lpstr>What Its Purpose Is NOT</vt:lpstr>
      <vt:lpstr>What Its Purpose Is NOT</vt:lpstr>
      <vt:lpstr>The Purpose of a Gospel Meeting IS</vt:lpstr>
      <vt:lpstr>The Purpose of a Gospel Meeting IS</vt:lpstr>
      <vt:lpstr>What Can I Do?</vt:lpstr>
      <vt:lpstr>What Can I Do?</vt:lpstr>
      <vt:lpstr>What Can I Do?</vt:lpstr>
      <vt:lpstr>“INVITATION WHEEL”</vt:lpstr>
      <vt:lpstr>CONCLUSION</vt:lpstr>
      <vt:lpstr>Are YOU a Christian?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Current User</dc:creator>
  <cp:lastModifiedBy>Linda Neff</cp:lastModifiedBy>
  <cp:revision>26</cp:revision>
  <dcterms:created xsi:type="dcterms:W3CDTF">2010-09-12T19:12:15Z</dcterms:created>
  <dcterms:modified xsi:type="dcterms:W3CDTF">2013-05-06T03:43:52Z</dcterms:modified>
</cp:coreProperties>
</file>