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1" r:id="rId3"/>
    <p:sldId id="264" r:id="rId4"/>
    <p:sldId id="268" r:id="rId5"/>
    <p:sldId id="270" r:id="rId6"/>
    <p:sldId id="271" r:id="rId7"/>
    <p:sldId id="273" r:id="rId8"/>
    <p:sldId id="276" r:id="rId9"/>
    <p:sldId id="277" r:id="rId10"/>
    <p:sldId id="278" r:id="rId11"/>
    <p:sldId id="279" r:id="rId12"/>
    <p:sldId id="260" r:id="rId13"/>
    <p:sldId id="25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952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681C3D-A5FF-4D0F-BFEF-73B3A9C71F17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FCEB49-AC6E-4528-8E0A-3C7D03C29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E8254-A82C-4082-8C0C-93F24CDBF087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DE9F-665F-45F6-BE45-4DF5EFF43DFD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B6AA8-7D6A-4FAF-AB2A-C239BED3FB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DE9F-665F-45F6-BE45-4DF5EFF43DFD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B6AA8-7D6A-4FAF-AB2A-C239BED3FB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DE9F-665F-45F6-BE45-4DF5EFF43DFD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B6AA8-7D6A-4FAF-AB2A-C239BED3FB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DE9F-665F-45F6-BE45-4DF5EFF43DFD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B6AA8-7D6A-4FAF-AB2A-C239BED3FB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DE9F-665F-45F6-BE45-4DF5EFF43DFD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B6AA8-7D6A-4FAF-AB2A-C239BED3FB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DE9F-665F-45F6-BE45-4DF5EFF43DFD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B6AA8-7D6A-4FAF-AB2A-C239BED3FB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DE9F-665F-45F6-BE45-4DF5EFF43DFD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B6AA8-7D6A-4FAF-AB2A-C239BED3FB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DE9F-665F-45F6-BE45-4DF5EFF43DFD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B6AA8-7D6A-4FAF-AB2A-C239BED3FB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DE9F-665F-45F6-BE45-4DF5EFF43DFD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B6AA8-7D6A-4FAF-AB2A-C239BED3FB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DE9F-665F-45F6-BE45-4DF5EFF43DFD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B6AA8-7D6A-4FAF-AB2A-C239BED3FB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DE9F-665F-45F6-BE45-4DF5EFF43DFD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B6AA8-7D6A-4FAF-AB2A-C239BED3FB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4DE9F-665F-45F6-BE45-4DF5EFF43DFD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B6AA8-7D6A-4FAF-AB2A-C239BED3FB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-3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413"/>
            <a:ext cx="9144000" cy="68491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0"/>
            <a:ext cx="7772400" cy="1066799"/>
          </a:xfrm>
          <a:solidFill>
            <a:schemeClr val="bg1"/>
          </a:solidFill>
        </p:spPr>
        <p:txBody>
          <a:bodyPr/>
          <a:lstStyle/>
          <a:p>
            <a:r>
              <a:rPr lang="en-US" b="1" dirty="0" smtClean="0"/>
              <a:t>Cleansing the Demon-Possessed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943600"/>
            <a:ext cx="3810000" cy="9144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Luke 8:26-39</a:t>
            </a:r>
            <a:endParaRPr lang="en-US" sz="4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Significant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they had been unclothed, now they were clothed</a:t>
            </a:r>
          </a:p>
          <a:p>
            <a:pPr lvl="1"/>
            <a:r>
              <a:rPr lang="en-US" dirty="0" smtClean="0"/>
              <a:t>Sin makes people shameless and immodest</a:t>
            </a:r>
          </a:p>
          <a:p>
            <a:pPr lvl="1"/>
            <a:r>
              <a:rPr lang="en-US" dirty="0" smtClean="0"/>
              <a:t>When the inside is cleaned, the outside manifests it; Inner cleanliness, modesty is reflected in outward appearance</a:t>
            </a:r>
          </a:p>
          <a:p>
            <a:pPr lvl="1"/>
            <a:r>
              <a:rPr lang="en-US" dirty="0" smtClean="0"/>
              <a:t>These men may put some Christians to shame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Significant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Their madness was replaced by sanity</a:t>
            </a:r>
          </a:p>
          <a:p>
            <a:pPr lvl="1"/>
            <a:r>
              <a:rPr lang="en-US" dirty="0" smtClean="0"/>
              <a:t>It is the fool who rejects God</a:t>
            </a:r>
          </a:p>
          <a:p>
            <a:pPr lvl="1"/>
            <a:r>
              <a:rPr lang="en-US" dirty="0" smtClean="0"/>
              <a:t>The fear of the Lord…</a:t>
            </a:r>
          </a:p>
          <a:p>
            <a:pPr lvl="1"/>
            <a:r>
              <a:rPr lang="en-US" dirty="0" smtClean="0"/>
              <a:t>NOTE: when the bad is removed, it must be replaced with good – God’s Spirit and teachings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learn a lot from the condition of these men when they were demon possessed</a:t>
            </a:r>
          </a:p>
          <a:p>
            <a:r>
              <a:rPr lang="en-US" dirty="0" smtClean="0"/>
              <a:t>And we can learn a lot from their condition after they had been cleansed of evil</a:t>
            </a:r>
          </a:p>
          <a:p>
            <a:r>
              <a:rPr lang="en-US" dirty="0" smtClean="0"/>
              <a:t>We can get a brief insight into demons, also</a:t>
            </a:r>
          </a:p>
          <a:p>
            <a:r>
              <a:rPr lang="en-US" dirty="0" smtClean="0"/>
              <a:t>Don’t be deceived, there is a spiritual war going on and you are either for or </a:t>
            </a:r>
            <a:r>
              <a:rPr lang="en-US" smtClean="0"/>
              <a:t>against Jesus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Are YOU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dirty="0" smtClean="0"/>
              <a:t>Context</a:t>
            </a:r>
          </a:p>
          <a:p>
            <a:pPr lvl="1"/>
            <a:r>
              <a:rPr lang="en-US" dirty="0" smtClean="0"/>
              <a:t>Mark 3:22-30 – Jesus is accused of having an unclean spirit</a:t>
            </a:r>
          </a:p>
          <a:p>
            <a:pPr lvl="2"/>
            <a:r>
              <a:rPr lang="en-US" dirty="0" smtClean="0"/>
              <a:t>…by the power of Beelzebul (Beelzebub/Satan)</a:t>
            </a:r>
          </a:p>
          <a:p>
            <a:pPr lvl="2"/>
            <a:r>
              <a:rPr lang="en-US" dirty="0" smtClean="0"/>
              <a:t>He shows them the folly of their assertion</a:t>
            </a:r>
          </a:p>
          <a:p>
            <a:pPr lvl="2"/>
            <a:r>
              <a:rPr lang="en-US" dirty="0" smtClean="0"/>
              <a:t>He tells them the consequences of their sin</a:t>
            </a:r>
            <a:endParaRPr lang="en-US" dirty="0"/>
          </a:p>
          <a:p>
            <a:pPr lvl="1"/>
            <a:r>
              <a:rPr lang="en-US" dirty="0" smtClean="0"/>
              <a:t>Mark 4</a:t>
            </a:r>
          </a:p>
          <a:p>
            <a:pPr lvl="2"/>
            <a:r>
              <a:rPr lang="en-US" dirty="0" smtClean="0"/>
              <a:t>Teaches in parable (Sower, etc.)</a:t>
            </a:r>
          </a:p>
          <a:p>
            <a:pPr lvl="2"/>
            <a:r>
              <a:rPr lang="en-US" dirty="0" smtClean="0"/>
              <a:t>At the end of the day, crosses over in a boat</a:t>
            </a:r>
          </a:p>
          <a:p>
            <a:pPr lvl="2"/>
            <a:r>
              <a:rPr lang="en-US" dirty="0" smtClean="0"/>
              <a:t>A storm arises suddenly while He sleeps in the boat</a:t>
            </a:r>
          </a:p>
          <a:p>
            <a:pPr lvl="2"/>
            <a:r>
              <a:rPr lang="en-US" dirty="0" smtClean="0"/>
              <a:t>He miraculously calms it, scolds them; they are amazed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demon-possessed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dirty="0" smtClean="0"/>
              <a:t>On the other side of the lake</a:t>
            </a:r>
          </a:p>
          <a:p>
            <a:r>
              <a:rPr lang="en-US" dirty="0" smtClean="0"/>
              <a:t>They are </a:t>
            </a:r>
            <a:r>
              <a:rPr lang="en-US" u="sng" dirty="0" smtClean="0"/>
              <a:t>met</a:t>
            </a:r>
            <a:r>
              <a:rPr lang="en-US" dirty="0" smtClean="0"/>
              <a:t> by this man (men-Matt 8:28-29)</a:t>
            </a:r>
          </a:p>
          <a:p>
            <a:pPr lvl="1"/>
            <a:r>
              <a:rPr lang="en-US" dirty="0" smtClean="0"/>
              <a:t>He knew Jesus</a:t>
            </a:r>
          </a:p>
          <a:p>
            <a:pPr lvl="1"/>
            <a:r>
              <a:rPr lang="en-US" dirty="0" smtClean="0"/>
              <a:t>He knew trying to run away would be useless</a:t>
            </a:r>
            <a:endParaRPr lang="en-US" dirty="0"/>
          </a:p>
          <a:p>
            <a:r>
              <a:rPr lang="en-US" dirty="0" smtClean="0"/>
              <a:t>We are not told how he came to be possessed by the demon(s)</a:t>
            </a:r>
          </a:p>
          <a:p>
            <a:pPr lvl="1"/>
            <a:r>
              <a:rPr lang="en-US" dirty="0" smtClean="0"/>
              <a:t>Did he do something to “invite” them in?</a:t>
            </a:r>
          </a:p>
          <a:p>
            <a:pPr lvl="1"/>
            <a:r>
              <a:rPr lang="en-US" dirty="0" smtClean="0"/>
              <a:t>Did they force their way in?</a:t>
            </a:r>
          </a:p>
          <a:p>
            <a:pPr lvl="1"/>
            <a:r>
              <a:rPr lang="en-US" dirty="0" smtClean="0"/>
              <a:t>Demon possession was almost exclusively a NT phenomenon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demon-possessed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exhibits several common characteristics of demon-possessed people</a:t>
            </a:r>
          </a:p>
          <a:p>
            <a:pPr lvl="1"/>
            <a:r>
              <a:rPr lang="en-US" dirty="0" smtClean="0"/>
              <a:t>Severe personality change</a:t>
            </a:r>
          </a:p>
          <a:p>
            <a:pPr lvl="2"/>
            <a:r>
              <a:rPr lang="en-US" dirty="0" smtClean="0"/>
              <a:t>The man’s personality is submerged</a:t>
            </a:r>
          </a:p>
          <a:p>
            <a:pPr lvl="2"/>
            <a:r>
              <a:rPr lang="en-US" dirty="0" smtClean="0"/>
              <a:t>When spoken to, the demon answers (Mark 5:9)</a:t>
            </a:r>
            <a:endParaRPr lang="en-US" dirty="0"/>
          </a:p>
          <a:p>
            <a:pPr lvl="1"/>
            <a:r>
              <a:rPr lang="en-US" dirty="0" smtClean="0"/>
              <a:t>Anti-social behavior</a:t>
            </a:r>
          </a:p>
          <a:p>
            <a:pPr lvl="2"/>
            <a:r>
              <a:rPr lang="en-US" dirty="0" smtClean="0"/>
              <a:t>Living away from civilization</a:t>
            </a:r>
          </a:p>
          <a:p>
            <a:pPr lvl="2"/>
            <a:r>
              <a:rPr lang="en-US" dirty="0" smtClean="0"/>
              <a:t>In the tombs</a:t>
            </a:r>
          </a:p>
          <a:p>
            <a:pPr lvl="2"/>
            <a:r>
              <a:rPr lang="en-US" dirty="0" smtClean="0"/>
              <a:t>People were afraid of him</a:t>
            </a: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demon-possessed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He exhibits several common characteristics of demon-possessed people</a:t>
            </a:r>
          </a:p>
          <a:p>
            <a:pPr lvl="1"/>
            <a:r>
              <a:rPr lang="en-US" dirty="0" smtClean="0"/>
              <a:t>Spiritual awareness (James 2:19)</a:t>
            </a:r>
          </a:p>
          <a:p>
            <a:pPr lvl="2"/>
            <a:r>
              <a:rPr lang="en-US" dirty="0" smtClean="0"/>
              <a:t>Knew Jesus is the Son of God w/authority over them</a:t>
            </a:r>
          </a:p>
          <a:p>
            <a:pPr lvl="2"/>
            <a:r>
              <a:rPr lang="en-US" dirty="0" smtClean="0"/>
              <a:t>Knew about the coming torment</a:t>
            </a:r>
          </a:p>
          <a:p>
            <a:pPr lvl="2"/>
            <a:r>
              <a:rPr lang="en-US" dirty="0" smtClean="0"/>
              <a:t>Knew that running away was not an option</a:t>
            </a:r>
          </a:p>
          <a:p>
            <a:pPr lvl="2"/>
            <a:r>
              <a:rPr lang="en-US" dirty="0" smtClean="0"/>
              <a:t>Ironic: the demon bows to Jesus; many people do not</a:t>
            </a:r>
          </a:p>
          <a:p>
            <a:pPr lvl="1"/>
            <a:r>
              <a:rPr lang="en-US" dirty="0" smtClean="0"/>
              <a:t>Super strength</a:t>
            </a:r>
          </a:p>
          <a:p>
            <a:pPr lvl="2"/>
            <a:r>
              <a:rPr lang="en-US" dirty="0" smtClean="0"/>
              <a:t>A lesson the 7 sons of Sceva learned (Acts 19)</a:t>
            </a:r>
          </a:p>
          <a:p>
            <a:pPr lvl="2"/>
            <a:r>
              <a:rPr lang="en-US" dirty="0" smtClean="0"/>
              <a:t>No one was strong enough to subdue him</a:t>
            </a:r>
          </a:p>
          <a:p>
            <a:pPr lvl="2"/>
            <a:r>
              <a:rPr lang="en-US" dirty="0" smtClean="0"/>
              <a:t>Shackles/chains not strong enough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demon-possessed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dirty="0" smtClean="0"/>
              <a:t>He exhibits several common characteristics of demon-possessed people</a:t>
            </a:r>
          </a:p>
          <a:p>
            <a:pPr lvl="1"/>
            <a:r>
              <a:rPr lang="en-US" dirty="0" smtClean="0"/>
              <a:t>Constant torment</a:t>
            </a:r>
          </a:p>
          <a:p>
            <a:pPr lvl="2"/>
            <a:r>
              <a:rPr lang="en-US" dirty="0" smtClean="0"/>
              <a:t>Shrieking day and night (emotional/spiritual)</a:t>
            </a:r>
          </a:p>
          <a:p>
            <a:pPr lvl="2"/>
            <a:r>
              <a:rPr lang="en-US" dirty="0" smtClean="0"/>
              <a:t>Gashing himself with stones (physical)</a:t>
            </a:r>
          </a:p>
          <a:p>
            <a:pPr lvl="2"/>
            <a:r>
              <a:rPr lang="en-US" dirty="0" smtClean="0"/>
              <a:t>The tormentor pleads w/Jesus not to be tormented</a:t>
            </a:r>
            <a:endParaRPr lang="en-US" dirty="0"/>
          </a:p>
          <a:p>
            <a:pPr lvl="1"/>
            <a:r>
              <a:rPr lang="en-US" dirty="0" smtClean="0"/>
              <a:t>Tendency toward self-destruction</a:t>
            </a:r>
          </a:p>
          <a:p>
            <a:pPr lvl="2"/>
            <a:r>
              <a:rPr lang="en-US" dirty="0" smtClean="0"/>
              <a:t>Demon induced? Man induced?</a:t>
            </a:r>
          </a:p>
          <a:p>
            <a:pPr lvl="2"/>
            <a:r>
              <a:rPr lang="en-US" dirty="0" smtClean="0"/>
              <a:t>See Mark 9:17-18</a:t>
            </a:r>
          </a:p>
          <a:p>
            <a:pPr lvl="2"/>
            <a:r>
              <a:rPr lang="en-US" dirty="0" smtClean="0"/>
              <a:t>The fatal result of going into the pigs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Ironic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This is a case where a miracle drives the observers away</a:t>
            </a:r>
          </a:p>
          <a:p>
            <a:r>
              <a:rPr lang="en-US" dirty="0" smtClean="0"/>
              <a:t>While Legion had not wanted to leave the country, the people did not want Jesus to stay</a:t>
            </a:r>
          </a:p>
          <a:p>
            <a:r>
              <a:rPr lang="en-US" dirty="0" smtClean="0"/>
              <a:t>The people had dealt with the super human strength of Legion, but they couldn’t handle the greater strength of God</a:t>
            </a:r>
          </a:p>
          <a:p>
            <a:r>
              <a:rPr lang="en-US" dirty="0" smtClean="0"/>
              <a:t>Note: If you ask Jesus to get out of your life, He will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Significant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Their torment was calmed</a:t>
            </a:r>
          </a:p>
          <a:p>
            <a:pPr lvl="1"/>
            <a:r>
              <a:rPr lang="en-US" dirty="0" smtClean="0"/>
              <a:t>They had been constantly roaming in the tombs, mountains, wilderness</a:t>
            </a:r>
          </a:p>
          <a:p>
            <a:pPr lvl="1"/>
            <a:r>
              <a:rPr lang="en-US" dirty="0" smtClean="0"/>
              <a:t>Prov. 28:1 – “The wicked flee when no one…”</a:t>
            </a:r>
          </a:p>
          <a:p>
            <a:pPr lvl="1"/>
            <a:r>
              <a:rPr lang="en-US" dirty="0" smtClean="0"/>
              <a:t>Isaiah 57:20-21 – no rest for the wicked</a:t>
            </a:r>
          </a:p>
          <a:p>
            <a:pPr lvl="1"/>
            <a:r>
              <a:rPr lang="en-US" dirty="0" smtClean="0"/>
              <a:t>Now they were sitting and resting</a:t>
            </a:r>
          </a:p>
          <a:p>
            <a:pPr lvl="1"/>
            <a:r>
              <a:rPr lang="en-US" dirty="0" smtClean="0"/>
              <a:t>Matthew 11:28 – “Come unto Me, all you who are weary and heavy laden…”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Significant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dirty="0" smtClean="0"/>
              <a:t>Their desire to stay away from Christ becomes a desire to accompany Him</a:t>
            </a:r>
          </a:p>
          <a:p>
            <a:pPr lvl="1"/>
            <a:r>
              <a:rPr lang="en-US" dirty="0" smtClean="0"/>
              <a:t>John 1:11 – they did not receive Him</a:t>
            </a:r>
          </a:p>
          <a:p>
            <a:pPr lvl="1"/>
            <a:r>
              <a:rPr lang="en-US" dirty="0" smtClean="0"/>
              <a:t>John 3:19 – they loved the darkness</a:t>
            </a:r>
          </a:p>
          <a:p>
            <a:pPr lvl="1"/>
            <a:r>
              <a:rPr lang="en-US" dirty="0" smtClean="0"/>
              <a:t>Note: Jesus sent him back to witness to his towns</a:t>
            </a:r>
          </a:p>
          <a:p>
            <a:pPr lvl="2"/>
            <a:r>
              <a:rPr lang="en-US" dirty="0" smtClean="0"/>
              <a:t>Those people would have known what he was like before Jesus had freed him</a:t>
            </a:r>
          </a:p>
          <a:p>
            <a:pPr lvl="2"/>
            <a:r>
              <a:rPr lang="en-US" dirty="0" smtClean="0"/>
              <a:t>In Judea, He was still telling the people to be quiet about His miracles</a:t>
            </a:r>
          </a:p>
          <a:p>
            <a:pPr lvl="2"/>
            <a:r>
              <a:rPr lang="en-US" dirty="0" smtClean="0"/>
              <a:t>Our first responsibility is to those closest to us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711</Words>
  <Application>Microsoft Office PowerPoint</Application>
  <PresentationFormat>On-screen Show (4:3)</PresentationFormat>
  <Paragraphs>101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Cleansing the Demon-Possessed</vt:lpstr>
      <vt:lpstr>INTRODUCTION</vt:lpstr>
      <vt:lpstr>The demon-possessed</vt:lpstr>
      <vt:lpstr>The demon-possessed</vt:lpstr>
      <vt:lpstr>The demon-possessed</vt:lpstr>
      <vt:lpstr>The demon-possessed</vt:lpstr>
      <vt:lpstr>Ironic </vt:lpstr>
      <vt:lpstr>Significant changes</vt:lpstr>
      <vt:lpstr>Significant changes</vt:lpstr>
      <vt:lpstr>Significant changes</vt:lpstr>
      <vt:lpstr>Significant changes</vt:lpstr>
      <vt:lpstr>CONCLUSION</vt:lpstr>
      <vt:lpstr>Are YOU a Christian?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Cleansing the Demon-Possessed</dc:title>
  <dc:creator>Pili</dc:creator>
  <cp:lastModifiedBy>Pili</cp:lastModifiedBy>
  <cp:revision>17</cp:revision>
  <dcterms:created xsi:type="dcterms:W3CDTF">2013-04-28T19:20:38Z</dcterms:created>
  <dcterms:modified xsi:type="dcterms:W3CDTF">2013-04-30T20:22:43Z</dcterms:modified>
</cp:coreProperties>
</file>