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65" r:id="rId4"/>
    <p:sldId id="268" r:id="rId5"/>
    <p:sldId id="280" r:id="rId6"/>
    <p:sldId id="272" r:id="rId7"/>
    <p:sldId id="275" r:id="rId8"/>
    <p:sldId id="283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6708A-3690-41A4-8464-8B867450B1BA}" type="datetimeFigureOut">
              <a:rPr lang="en-US" smtClean="0"/>
              <a:pPr/>
              <a:t>5/2/2013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DAE46-9F32-4AF8-AB8C-553C54416D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82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E8254-A82C-4082-8C0C-93F24CDBF087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8C84E-3775-49D7-BEC2-8B431D360AD0}" type="datetimeFigureOut">
              <a:rPr lang="en-US" smtClean="0"/>
              <a:pPr/>
              <a:t>5/2/2013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F323-6E92-44D2-BC0D-0A9CB3E81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8C84E-3775-49D7-BEC2-8B431D360AD0}" type="datetimeFigureOut">
              <a:rPr lang="en-US" smtClean="0"/>
              <a:pPr/>
              <a:t>5/2/2013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F323-6E92-44D2-BC0D-0A9CB3E81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8C84E-3775-49D7-BEC2-8B431D360AD0}" type="datetimeFigureOut">
              <a:rPr lang="en-US" smtClean="0"/>
              <a:pPr/>
              <a:t>5/2/2013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F323-6E92-44D2-BC0D-0A9CB3E81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8C84E-3775-49D7-BEC2-8B431D360AD0}" type="datetimeFigureOut">
              <a:rPr lang="en-US" smtClean="0"/>
              <a:pPr/>
              <a:t>5/2/2013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F323-6E92-44D2-BC0D-0A9CB3E81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8C84E-3775-49D7-BEC2-8B431D360AD0}" type="datetimeFigureOut">
              <a:rPr lang="en-US" smtClean="0"/>
              <a:pPr/>
              <a:t>5/2/2013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F323-6E92-44D2-BC0D-0A9CB3E81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8C84E-3775-49D7-BEC2-8B431D360AD0}" type="datetimeFigureOut">
              <a:rPr lang="en-US" smtClean="0"/>
              <a:pPr/>
              <a:t>5/2/2013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F323-6E92-44D2-BC0D-0A9CB3E81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8C84E-3775-49D7-BEC2-8B431D360AD0}" type="datetimeFigureOut">
              <a:rPr lang="en-US" smtClean="0"/>
              <a:pPr/>
              <a:t>5/2/2013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F323-6E92-44D2-BC0D-0A9CB3E81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8C84E-3775-49D7-BEC2-8B431D360AD0}" type="datetimeFigureOut">
              <a:rPr lang="en-US" smtClean="0"/>
              <a:pPr/>
              <a:t>5/2/2013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F323-6E92-44D2-BC0D-0A9CB3E81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8C84E-3775-49D7-BEC2-8B431D360AD0}" type="datetimeFigureOut">
              <a:rPr lang="en-US" smtClean="0"/>
              <a:pPr/>
              <a:t>5/2/2013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F323-6E92-44D2-BC0D-0A9CB3E81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8C84E-3775-49D7-BEC2-8B431D360AD0}" type="datetimeFigureOut">
              <a:rPr lang="en-US" smtClean="0"/>
              <a:pPr/>
              <a:t>5/2/2013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F323-6E92-44D2-BC0D-0A9CB3E81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8C84E-3775-49D7-BEC2-8B431D360AD0}" type="datetimeFigureOut">
              <a:rPr lang="en-US" smtClean="0"/>
              <a:pPr/>
              <a:t>5/2/2013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F323-6E92-44D2-BC0D-0A9CB3E81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8C84E-3775-49D7-BEC2-8B431D360AD0}" type="datetimeFigureOut">
              <a:rPr lang="en-US" smtClean="0"/>
              <a:pPr/>
              <a:t>5/2/2013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F323-6E92-44D2-BC0D-0A9CB3E81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486400"/>
            <a:ext cx="6400800" cy="1371600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chemeClr val="tx1"/>
                </a:solidFill>
              </a:rPr>
              <a:t>Romans 3:9-18</a:t>
            </a:r>
            <a:endParaRPr lang="en-US" sz="7200" dirty="0"/>
          </a:p>
        </p:txBody>
      </p:sp>
      <p:pic>
        <p:nvPicPr>
          <p:cNvPr id="8" name="Picture 7" descr="NoFea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57200"/>
            <a:ext cx="9137104" cy="4038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dirty="0" smtClean="0"/>
              <a:t>Romans 3:18 is a summation of the previous several verses</a:t>
            </a:r>
          </a:p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Why are people so defiant of God’s authority?</a:t>
            </a:r>
          </a:p>
          <a:p>
            <a:pPr lvl="1"/>
            <a:r>
              <a:rPr lang="en-US" dirty="0" smtClean="0"/>
              <a:t>Why are people not worried about sin?</a:t>
            </a:r>
          </a:p>
          <a:p>
            <a:pPr lvl="1"/>
            <a:r>
              <a:rPr lang="en-US" dirty="0" smtClean="0"/>
              <a:t>Why do people ignore the Bible?</a:t>
            </a:r>
          </a:p>
          <a:p>
            <a:pPr lvl="1"/>
            <a:r>
              <a:rPr lang="en-US" dirty="0" smtClean="0"/>
              <a:t>Why do people love pleasures rather than God?</a:t>
            </a:r>
            <a:endParaRPr lang="en-US" dirty="0"/>
          </a:p>
          <a:p>
            <a:r>
              <a:rPr lang="en-US" dirty="0" smtClean="0"/>
              <a:t>Romans 3:18 – “There is no fear of God before their eyes.”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Ecclesiastes 12:13-14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dirty="0" smtClean="0"/>
              <a:t>The whole (duty) of man</a:t>
            </a:r>
          </a:p>
          <a:p>
            <a:pPr lvl="1"/>
            <a:r>
              <a:rPr lang="en-US" dirty="0" smtClean="0"/>
              <a:t>Fear God</a:t>
            </a:r>
          </a:p>
          <a:p>
            <a:pPr lvl="1"/>
            <a:r>
              <a:rPr lang="en-US" dirty="0" smtClean="0"/>
              <a:t>Keep His commandments (do His will)</a:t>
            </a:r>
            <a:endParaRPr lang="en-US" dirty="0"/>
          </a:p>
          <a:p>
            <a:r>
              <a:rPr lang="en-US" dirty="0" smtClean="0"/>
              <a:t>…because this applies to every person.</a:t>
            </a:r>
          </a:p>
          <a:p>
            <a:pPr lvl="1"/>
            <a:r>
              <a:rPr lang="en-US" dirty="0" smtClean="0"/>
              <a:t>A believer must fear God reverentially (Heb 12:28)</a:t>
            </a:r>
          </a:p>
          <a:p>
            <a:pPr lvl="2"/>
            <a:r>
              <a:rPr lang="en-US" dirty="0" smtClean="0"/>
              <a:t>Proverbs 1:7 – beginning of knowledge</a:t>
            </a:r>
          </a:p>
          <a:p>
            <a:pPr lvl="2"/>
            <a:r>
              <a:rPr lang="en-US" dirty="0" smtClean="0"/>
              <a:t>Proverbs 9:10 – wisdom, understanding</a:t>
            </a:r>
          </a:p>
          <a:p>
            <a:pPr lvl="1"/>
            <a:r>
              <a:rPr lang="en-US" dirty="0" smtClean="0"/>
              <a:t>An unbeliever needs to fear God’s wrath</a:t>
            </a:r>
          </a:p>
          <a:p>
            <a:pPr lvl="2"/>
            <a:r>
              <a:rPr lang="en-US" dirty="0" smtClean="0"/>
              <a:t>Romans 11:22 – kindness/severity</a:t>
            </a:r>
          </a:p>
          <a:p>
            <a:pPr lvl="2"/>
            <a:r>
              <a:rPr lang="en-US" dirty="0" smtClean="0"/>
              <a:t>Luke 23:39-41 – thief on </a:t>
            </a:r>
            <a:r>
              <a:rPr lang="en-US" smtClean="0"/>
              <a:t>the cross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taught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churches/Christians today do not teach the fear of the Lord</a:t>
            </a:r>
          </a:p>
          <a:p>
            <a:pPr lvl="1"/>
            <a:r>
              <a:rPr lang="en-US" dirty="0" smtClean="0"/>
              <a:t>God is more like</a:t>
            </a:r>
          </a:p>
          <a:p>
            <a:pPr lvl="2"/>
            <a:r>
              <a:rPr lang="en-US" dirty="0" smtClean="0"/>
              <a:t>A celestial Santa Claus</a:t>
            </a:r>
          </a:p>
          <a:p>
            <a:pPr lvl="2"/>
            <a:r>
              <a:rPr lang="en-US" dirty="0" smtClean="0"/>
              <a:t>A big Teddy bear</a:t>
            </a:r>
          </a:p>
          <a:p>
            <a:pPr lvl="2"/>
            <a:r>
              <a:rPr lang="en-US" dirty="0" smtClean="0"/>
              <a:t>An old father/grandfather figure</a:t>
            </a:r>
            <a:endParaRPr lang="en-US" dirty="0"/>
          </a:p>
          <a:p>
            <a:pPr lvl="1"/>
            <a:r>
              <a:rPr lang="en-US" dirty="0" smtClean="0"/>
              <a:t>Prayers like “Hey, God…”</a:t>
            </a:r>
          </a:p>
          <a:p>
            <a:pPr lvl="1"/>
            <a:r>
              <a:rPr lang="en-US" dirty="0" smtClean="0"/>
              <a:t>References to “the man upstairs”</a:t>
            </a:r>
            <a:endParaRPr lang="en-US" dirty="0"/>
          </a:p>
          <a:p>
            <a:r>
              <a:rPr lang="en-US" dirty="0" smtClean="0"/>
              <a:t>You can’t teach what you don’t know/believe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 Him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Proverbs 3:5-6 – “…in all your ways…”</a:t>
            </a:r>
          </a:p>
          <a:p>
            <a:r>
              <a:rPr lang="en-US" dirty="0" smtClean="0"/>
              <a:t>You cannot fear God correctly without acknowledging “…that He is and that He is a rewarder of those who seek Him” (Heb 11:6)</a:t>
            </a:r>
          </a:p>
          <a:p>
            <a:r>
              <a:rPr lang="en-US" dirty="0" smtClean="0"/>
              <a:t>However, always remember</a:t>
            </a:r>
          </a:p>
          <a:p>
            <a:pPr lvl="1"/>
            <a:r>
              <a:rPr lang="en-US" dirty="0" smtClean="0"/>
              <a:t>We are not doing Him a favor by bringing Him into our lives</a:t>
            </a:r>
          </a:p>
          <a:p>
            <a:pPr lvl="1"/>
            <a:r>
              <a:rPr lang="en-US" dirty="0" smtClean="0"/>
              <a:t>We are doing ourselves a service</a:t>
            </a:r>
          </a:p>
          <a:p>
            <a:pPr lvl="1"/>
            <a:r>
              <a:rPr lang="en-US" dirty="0" smtClean="0"/>
              <a:t>Not merely accepting a historical fact (static)</a:t>
            </a:r>
          </a:p>
          <a:p>
            <a:pPr lvl="1"/>
            <a:r>
              <a:rPr lang="en-US" dirty="0" smtClean="0"/>
              <a:t>But dynamic, living faith (James 1:22-25)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In 21</a:t>
            </a:r>
            <a:r>
              <a:rPr lang="en-US" baseline="30000" dirty="0" smtClean="0"/>
              <a:t>st</a:t>
            </a:r>
            <a:r>
              <a:rPr lang="en-US" dirty="0" smtClean="0"/>
              <a:t> century America, we have been taught about equality</a:t>
            </a:r>
          </a:p>
          <a:p>
            <a:pPr lvl="1"/>
            <a:r>
              <a:rPr lang="en-US" dirty="0" smtClean="0"/>
              <a:t>A lesson that is very important, applied correctly</a:t>
            </a:r>
          </a:p>
          <a:p>
            <a:pPr lvl="1"/>
            <a:r>
              <a:rPr lang="en-US" dirty="0" smtClean="0"/>
              <a:t>Combat racism, social/gender inequality, etc.</a:t>
            </a:r>
          </a:p>
          <a:p>
            <a:pPr lvl="1"/>
            <a:r>
              <a:rPr lang="en-US" dirty="0" smtClean="0"/>
              <a:t>“He puts his pants on one leg at a time”, etc.</a:t>
            </a:r>
            <a:endParaRPr lang="en-US" dirty="0"/>
          </a:p>
          <a:p>
            <a:r>
              <a:rPr lang="en-US" dirty="0" smtClean="0"/>
              <a:t>However, even this can be taken to an extreme</a:t>
            </a:r>
          </a:p>
          <a:p>
            <a:pPr lvl="1"/>
            <a:r>
              <a:rPr lang="en-US" dirty="0" smtClean="0"/>
              <a:t>Philippians 2:3-5 – humility with brethren</a:t>
            </a:r>
          </a:p>
          <a:p>
            <a:pPr lvl="1"/>
            <a:r>
              <a:rPr lang="en-US" dirty="0" smtClean="0"/>
              <a:t>1 Peter 2:16-17 – act as free men…honor/love/fear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“God-fearing”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dirty="0" smtClean="0"/>
              <a:t>“God-fearing” used to be applied to believers</a:t>
            </a:r>
          </a:p>
          <a:p>
            <a:pPr lvl="1"/>
            <a:r>
              <a:rPr lang="en-US" dirty="0" smtClean="0"/>
              <a:t>Ecclesiastes 12:13-14, etc.</a:t>
            </a:r>
          </a:p>
          <a:p>
            <a:pPr lvl="1"/>
            <a:r>
              <a:rPr lang="en-US" dirty="0" smtClean="0"/>
              <a:t>Philippians 2:12 – salvation…</a:t>
            </a:r>
          </a:p>
          <a:p>
            <a:pPr lvl="1"/>
            <a:r>
              <a:rPr lang="en-US" dirty="0" smtClean="0"/>
              <a:t>Psalm 103:13 – He has compassion on those who fear Him</a:t>
            </a:r>
          </a:p>
          <a:p>
            <a:pPr lvl="1"/>
            <a:r>
              <a:rPr lang="en-US" dirty="0" smtClean="0"/>
              <a:t>Hebrews 5:7</a:t>
            </a:r>
          </a:p>
          <a:p>
            <a:pPr lvl="2"/>
            <a:r>
              <a:rPr lang="en-US" dirty="0" smtClean="0"/>
              <a:t>(answered) prayers/supplications</a:t>
            </a:r>
          </a:p>
          <a:p>
            <a:pPr lvl="2"/>
            <a:r>
              <a:rPr lang="en-US" dirty="0" smtClean="0"/>
              <a:t>(salvation) from death</a:t>
            </a:r>
          </a:p>
          <a:p>
            <a:pPr lvl="2"/>
            <a:r>
              <a:rPr lang="en-US" dirty="0" smtClean="0"/>
              <a:t>(Greek: eulabeia) godly fear, piety, reverence</a:t>
            </a:r>
          </a:p>
          <a:p>
            <a:pPr lvl="2"/>
            <a:r>
              <a:rPr lang="en-US" dirty="0" smtClean="0"/>
              <a:t>NOTE: not occasional, but sustained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fearing God is a root of all kinds of sins</a:t>
            </a:r>
          </a:p>
          <a:p>
            <a:r>
              <a:rPr lang="en-US" dirty="0" smtClean="0"/>
              <a:t>True fear of God is “clean” (Psalm 19:9)</a:t>
            </a:r>
          </a:p>
          <a:p>
            <a:r>
              <a:rPr lang="en-US" dirty="0" smtClean="0"/>
              <a:t>It applies to all mankind.</a:t>
            </a:r>
          </a:p>
          <a:p>
            <a:r>
              <a:rPr lang="en-US" dirty="0" smtClean="0"/>
              <a:t>Jesus, our ultimate example, showed us how to have godly fear</a:t>
            </a:r>
          </a:p>
          <a:p>
            <a:r>
              <a:rPr lang="en-US" dirty="0" smtClean="0"/>
              <a:t>God will (among other things) hear our prayers, have compassion on us, and save us</a:t>
            </a:r>
          </a:p>
          <a:p>
            <a:r>
              <a:rPr lang="en-US" dirty="0" smtClean="0"/>
              <a:t>“</a:t>
            </a:r>
            <a:r>
              <a:rPr lang="en-US" dirty="0"/>
              <a:t>N</a:t>
            </a:r>
            <a:r>
              <a:rPr lang="en-US" dirty="0" smtClean="0"/>
              <a:t>o fear”? No.    	Rather, “Know fear”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Are YOU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482</Words>
  <Application>Microsoft Office PowerPoint</Application>
  <PresentationFormat>On-screen Show (4:3)</PresentationFormat>
  <Paragraphs>76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Romans 3:9-18</vt:lpstr>
      <vt:lpstr>INTRODUCTION</vt:lpstr>
      <vt:lpstr>Ecclesiastes 12:13-14</vt:lpstr>
      <vt:lpstr>Not taught</vt:lpstr>
      <vt:lpstr>Acknowledge Him</vt:lpstr>
      <vt:lpstr>Our culture</vt:lpstr>
      <vt:lpstr>“God-fearing”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Fear</dc:title>
  <dc:creator>Pili</dc:creator>
  <cp:lastModifiedBy>Linda Neff</cp:lastModifiedBy>
  <cp:revision>25</cp:revision>
  <dcterms:created xsi:type="dcterms:W3CDTF">2013-04-28T10:45:50Z</dcterms:created>
  <dcterms:modified xsi:type="dcterms:W3CDTF">2013-05-02T16:14:19Z</dcterms:modified>
</cp:coreProperties>
</file>