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6" r:id="rId5"/>
    <p:sldId id="268" r:id="rId6"/>
    <p:sldId id="271" r:id="rId7"/>
    <p:sldId id="270" r:id="rId8"/>
    <p:sldId id="269" r:id="rId9"/>
    <p:sldId id="265" r:id="rId10"/>
    <p:sldId id="263" r:id="rId11"/>
    <p:sldId id="273" r:id="rId12"/>
    <p:sldId id="272" r:id="rId13"/>
    <p:sldId id="276" r:id="rId14"/>
    <p:sldId id="275" r:id="rId15"/>
    <p:sldId id="274" r:id="rId16"/>
    <p:sldId id="277" r:id="rId17"/>
    <p:sldId id="261" r:id="rId18"/>
    <p:sldId id="279" r:id="rId19"/>
    <p:sldId id="278" r:id="rId20"/>
    <p:sldId id="258" r:id="rId21"/>
    <p:sldId id="26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76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0336E-B9DE-4A42-94F7-34FF25CAA7A6}" type="datetimeFigureOut">
              <a:rPr lang="en-US" smtClean="0"/>
              <a:pPr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esusheav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52696"/>
            <a:ext cx="9144000" cy="65053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430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Conformed to His Image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943600"/>
            <a:ext cx="5105400" cy="914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Romans 8:28-31</a:t>
            </a:r>
            <a:endParaRPr lang="en-US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Process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Since we are unique in our… </a:t>
            </a:r>
          </a:p>
          <a:p>
            <a:pPr lvl="1"/>
            <a:r>
              <a:rPr lang="en-US" b="1" dirty="0" smtClean="0"/>
              <a:t>Strengths/weaknesses</a:t>
            </a:r>
          </a:p>
          <a:p>
            <a:pPr lvl="1"/>
            <a:r>
              <a:rPr lang="en-US" b="1" dirty="0" smtClean="0"/>
              <a:t>Abilities</a:t>
            </a:r>
          </a:p>
          <a:p>
            <a:pPr lvl="1"/>
            <a:r>
              <a:rPr lang="en-US" b="1" dirty="0" smtClean="0"/>
              <a:t>History</a:t>
            </a:r>
          </a:p>
          <a:p>
            <a:pPr lvl="1"/>
            <a:r>
              <a:rPr lang="en-US" b="1" dirty="0" smtClean="0"/>
              <a:t>Etc.</a:t>
            </a:r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Process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Since we are unique in our…</a:t>
            </a:r>
          </a:p>
          <a:p>
            <a:pPr lvl="1"/>
            <a:r>
              <a:rPr lang="en-US" b="1" dirty="0" smtClean="0"/>
              <a:t>Strengths/weaknesses</a:t>
            </a:r>
          </a:p>
          <a:p>
            <a:pPr lvl="1"/>
            <a:r>
              <a:rPr lang="en-US" b="1" dirty="0" smtClean="0"/>
              <a:t>Abilities</a:t>
            </a:r>
          </a:p>
          <a:p>
            <a:pPr lvl="1"/>
            <a:r>
              <a:rPr lang="en-US" b="1" dirty="0" smtClean="0"/>
              <a:t>History</a:t>
            </a:r>
          </a:p>
          <a:p>
            <a:pPr lvl="1"/>
            <a:r>
              <a:rPr lang="en-US" b="1" dirty="0" smtClean="0"/>
              <a:t>Etc.</a:t>
            </a:r>
            <a:endParaRPr lang="en-US" b="1" dirty="0" smtClean="0"/>
          </a:p>
          <a:p>
            <a:r>
              <a:rPr lang="en-US" b="1" dirty="0" smtClean="0"/>
              <a:t>The process is unique to each of us</a:t>
            </a:r>
          </a:p>
          <a:p>
            <a:pPr lvl="1"/>
            <a:r>
              <a:rPr lang="en-US" b="1" dirty="0" smtClean="0"/>
              <a:t>Many similarities</a:t>
            </a:r>
          </a:p>
          <a:p>
            <a:pPr lvl="1"/>
            <a:r>
              <a:rPr lang="en-US" b="1" dirty="0" smtClean="0"/>
              <a:t>Same goal</a:t>
            </a:r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Process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image is not repaired instantly</a:t>
            </a:r>
          </a:p>
          <a:p>
            <a:pPr lvl="1"/>
            <a:r>
              <a:rPr lang="en-US" b="1" dirty="0" smtClean="0"/>
              <a:t>It is described as “a walk” (Romans 6:4; 8:4)</a:t>
            </a:r>
          </a:p>
          <a:p>
            <a:pPr lvl="1"/>
            <a:r>
              <a:rPr lang="en-US" b="1" dirty="0" smtClean="0"/>
              <a:t>It is a life-long “marathon” (Hebrews 12:1-2)</a:t>
            </a:r>
          </a:p>
          <a:p>
            <a:pPr lvl="1"/>
            <a:r>
              <a:rPr lang="en-US" b="1" dirty="0" smtClean="0"/>
              <a:t>A “maturing” (Hebrews 5:12-14; Eph 2)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Process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image is not repaired instantly</a:t>
            </a:r>
          </a:p>
          <a:p>
            <a:pPr lvl="1"/>
            <a:r>
              <a:rPr lang="en-US" b="1" dirty="0" smtClean="0"/>
              <a:t>It is described as “a walk” (Romans 6:4; 8:4)</a:t>
            </a:r>
          </a:p>
          <a:p>
            <a:pPr lvl="1"/>
            <a:r>
              <a:rPr lang="en-US" b="1" dirty="0" smtClean="0"/>
              <a:t>It is a life-long “marathon” (Hebrews 12:1-2)</a:t>
            </a:r>
          </a:p>
          <a:p>
            <a:pPr lvl="1"/>
            <a:r>
              <a:rPr lang="en-US" b="1" dirty="0" smtClean="0"/>
              <a:t>A “maturing” (Hebrews 5:12-14; Eph 2)</a:t>
            </a:r>
          </a:p>
          <a:p>
            <a:pPr lvl="1"/>
            <a:r>
              <a:rPr lang="en-US" b="1" dirty="0" smtClean="0"/>
              <a:t>Some things are easier; some harder</a:t>
            </a:r>
          </a:p>
          <a:p>
            <a:pPr lvl="1"/>
            <a:r>
              <a:rPr lang="en-US" b="1" dirty="0" smtClean="0"/>
              <a:t>Sometimes it is painful (Jas 1:2-4; 1 Peter 1:7)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Process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image is not repaired instantly</a:t>
            </a:r>
          </a:p>
          <a:p>
            <a:pPr lvl="1"/>
            <a:r>
              <a:rPr lang="en-US" b="1" dirty="0" smtClean="0"/>
              <a:t>It is described as “a walk” (Romans 6:4; 8:4)</a:t>
            </a:r>
          </a:p>
          <a:p>
            <a:pPr lvl="1"/>
            <a:r>
              <a:rPr lang="en-US" b="1" dirty="0" smtClean="0"/>
              <a:t>It is a life-long “marathon” (Hebrews 12:1-2)</a:t>
            </a:r>
          </a:p>
          <a:p>
            <a:pPr lvl="1"/>
            <a:r>
              <a:rPr lang="en-US" b="1" dirty="0" smtClean="0"/>
              <a:t>A “maturing” (Hebrews 5:12-14; Eph 2)</a:t>
            </a:r>
          </a:p>
          <a:p>
            <a:pPr lvl="1"/>
            <a:r>
              <a:rPr lang="en-US" b="1" dirty="0" smtClean="0"/>
              <a:t>Some things are easier; some harder</a:t>
            </a:r>
          </a:p>
          <a:p>
            <a:pPr lvl="1"/>
            <a:r>
              <a:rPr lang="en-US" b="1" dirty="0" smtClean="0"/>
              <a:t>Sometimes it is </a:t>
            </a:r>
            <a:r>
              <a:rPr lang="en-US" b="1" dirty="0" smtClean="0"/>
              <a:t>painful (Jas 1:2-4; 1 Peter 1:7)</a:t>
            </a:r>
            <a:endParaRPr lang="en-US" b="1" dirty="0" smtClean="0"/>
          </a:p>
          <a:p>
            <a:pPr lvl="1"/>
            <a:r>
              <a:rPr lang="en-US" b="1" dirty="0" smtClean="0"/>
              <a:t>We make choices/reactions daily</a:t>
            </a:r>
          </a:p>
          <a:p>
            <a:pPr lvl="1"/>
            <a:r>
              <a:rPr lang="en-US" b="1" dirty="0" smtClean="0"/>
              <a:t>Remember: we are in His capable hands (Philippians 3:21)</a:t>
            </a:r>
            <a:endParaRPr lang="en-US" b="1" dirty="0" smtClean="0"/>
          </a:p>
          <a:p>
            <a:pPr lvl="1"/>
            <a:r>
              <a:rPr lang="en-US" b="1" dirty="0" smtClean="0"/>
              <a:t>1 John 3:2 – The process does have an end</a:t>
            </a:r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Process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image is that of Jesus</a:t>
            </a:r>
          </a:p>
          <a:p>
            <a:pPr lvl="1"/>
            <a:r>
              <a:rPr lang="en-US" b="1" dirty="0" smtClean="0"/>
              <a:t>We are not called to be like other Christians, we are called to be like Christ</a:t>
            </a:r>
            <a:r>
              <a:rPr lang="en-US" b="1" dirty="0" smtClean="0"/>
              <a:t>.</a:t>
            </a:r>
          </a:p>
          <a:p>
            <a:pPr lvl="1"/>
            <a:r>
              <a:rPr lang="en-US" b="1" dirty="0" smtClean="0"/>
              <a:t>Ephesians 5:1-3; 1 Corinthians 11:1</a:t>
            </a:r>
          </a:p>
          <a:p>
            <a:pPr lvl="1"/>
            <a:r>
              <a:rPr lang="en-US" b="1" dirty="0" smtClean="0"/>
              <a:t>1 Peter 2:21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Process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image is that of Jesus</a:t>
            </a:r>
          </a:p>
          <a:p>
            <a:pPr lvl="1"/>
            <a:r>
              <a:rPr lang="en-US" b="1" dirty="0" smtClean="0"/>
              <a:t>We are not called to be like other Christians, we are called to be like Christ</a:t>
            </a:r>
            <a:r>
              <a:rPr lang="en-US" b="1" dirty="0" smtClean="0"/>
              <a:t>.</a:t>
            </a:r>
          </a:p>
          <a:p>
            <a:pPr lvl="1"/>
            <a:r>
              <a:rPr lang="en-US" b="1" dirty="0" smtClean="0"/>
              <a:t>Ephesians 5:1-3; 1 Corinthians 11:1</a:t>
            </a:r>
          </a:p>
          <a:p>
            <a:pPr lvl="1"/>
            <a:r>
              <a:rPr lang="en-US" b="1" dirty="0" smtClean="0"/>
              <a:t>1 Peter 2:21</a:t>
            </a:r>
            <a:endParaRPr lang="en-US" b="1" dirty="0" smtClean="0"/>
          </a:p>
          <a:p>
            <a:r>
              <a:rPr lang="en-US" b="1" dirty="0" smtClean="0"/>
              <a:t>From easier to harder</a:t>
            </a:r>
          </a:p>
          <a:p>
            <a:pPr lvl="1"/>
            <a:r>
              <a:rPr lang="en-US" b="1" dirty="0" smtClean="0"/>
              <a:t>Pre-school. grade school, college, specialty</a:t>
            </a:r>
          </a:p>
          <a:p>
            <a:pPr lvl="1"/>
            <a:r>
              <a:rPr lang="en-US" b="1" dirty="0" smtClean="0"/>
              <a:t>Matthew 13:12</a:t>
            </a:r>
            <a:endParaRPr lang="en-US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 Corinthians 3:18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Unveiled face</a:t>
            </a:r>
          </a:p>
          <a:p>
            <a:pPr lvl="1"/>
            <a:r>
              <a:rPr lang="en-US" b="1" dirty="0" smtClean="0"/>
              <a:t>By turning to the Lord – v 16</a:t>
            </a:r>
          </a:p>
          <a:p>
            <a:pPr lvl="1"/>
            <a:r>
              <a:rPr lang="en-US" b="1" dirty="0" smtClean="0"/>
              <a:t>1 Corinthians 4:3-5 – the alternative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 Corinthians 3:18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Unveiled face</a:t>
            </a:r>
          </a:p>
          <a:p>
            <a:pPr lvl="1"/>
            <a:r>
              <a:rPr lang="en-US" b="1" dirty="0" smtClean="0"/>
              <a:t>By turning to the Lord – v 16</a:t>
            </a:r>
          </a:p>
          <a:p>
            <a:pPr lvl="1"/>
            <a:r>
              <a:rPr lang="en-US" b="1" dirty="0" smtClean="0"/>
              <a:t>1 Corinthians 4:3-5 – the alternative</a:t>
            </a:r>
            <a:endParaRPr lang="en-US" b="1" dirty="0" smtClean="0"/>
          </a:p>
          <a:p>
            <a:r>
              <a:rPr lang="en-US" b="1" dirty="0" smtClean="0"/>
              <a:t>In a mirror…glory</a:t>
            </a:r>
          </a:p>
          <a:p>
            <a:pPr lvl="1"/>
            <a:r>
              <a:rPr lang="en-US" b="1" dirty="0" smtClean="0"/>
              <a:t>1 Corinthians 13:12 – now…then</a:t>
            </a:r>
          </a:p>
          <a:p>
            <a:pPr lvl="1"/>
            <a:r>
              <a:rPr lang="en-US" b="1" dirty="0" smtClean="0"/>
              <a:t>Not the substance, but enough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 Corinthians 3:18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Unveiled face</a:t>
            </a:r>
          </a:p>
          <a:p>
            <a:pPr lvl="1"/>
            <a:r>
              <a:rPr lang="en-US" b="1" dirty="0" smtClean="0"/>
              <a:t>By turning to the Lord – v 16</a:t>
            </a:r>
          </a:p>
          <a:p>
            <a:pPr lvl="1"/>
            <a:r>
              <a:rPr lang="en-US" b="1" dirty="0" smtClean="0"/>
              <a:t>1 Corinthians 4:3-5 – the alternative</a:t>
            </a:r>
            <a:endParaRPr lang="en-US" b="1" dirty="0" smtClean="0"/>
          </a:p>
          <a:p>
            <a:r>
              <a:rPr lang="en-US" b="1" dirty="0" smtClean="0"/>
              <a:t>In a mirror…glory</a:t>
            </a:r>
          </a:p>
          <a:p>
            <a:pPr lvl="1"/>
            <a:r>
              <a:rPr lang="en-US" b="1" dirty="0" smtClean="0"/>
              <a:t>1 Corinthians 13:12 – now…then</a:t>
            </a:r>
          </a:p>
          <a:p>
            <a:pPr lvl="1"/>
            <a:r>
              <a:rPr lang="en-US" b="1" dirty="0" smtClean="0"/>
              <a:t>Not the substance, but enough</a:t>
            </a:r>
          </a:p>
          <a:p>
            <a:r>
              <a:rPr lang="en-US" b="1" dirty="0" smtClean="0"/>
              <a:t>Transformed…same image</a:t>
            </a:r>
          </a:p>
          <a:p>
            <a:pPr lvl="1"/>
            <a:r>
              <a:rPr lang="en-US" b="1" dirty="0" smtClean="0"/>
              <a:t>From one to another</a:t>
            </a:r>
          </a:p>
          <a:p>
            <a:pPr lvl="1"/>
            <a:r>
              <a:rPr lang="en-US" b="1" dirty="0" smtClean="0"/>
              <a:t>Growth 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Genesis 1:26-27 says:</a:t>
            </a:r>
          </a:p>
          <a:p>
            <a:pPr lvl="1"/>
            <a:r>
              <a:rPr lang="en-US" b="1" dirty="0" smtClean="0"/>
              <a:t>Then God said, “Let </a:t>
            </a:r>
            <a:r>
              <a:rPr lang="en-US" b="1" dirty="0" smtClean="0"/>
              <a:t>Us </a:t>
            </a:r>
            <a:r>
              <a:rPr lang="en-US" b="1" dirty="0" smtClean="0"/>
              <a:t>make </a:t>
            </a:r>
            <a:r>
              <a:rPr lang="en-US" b="1" dirty="0" smtClean="0"/>
              <a:t>man </a:t>
            </a:r>
            <a:r>
              <a:rPr lang="en-US" b="1" dirty="0" smtClean="0"/>
              <a:t>in Our image, according to Our </a:t>
            </a:r>
            <a:r>
              <a:rPr lang="en-US" b="1" dirty="0" smtClean="0"/>
              <a:t>likeness…(and) God </a:t>
            </a:r>
            <a:r>
              <a:rPr lang="en-US" b="1" dirty="0" smtClean="0"/>
              <a:t>created man </a:t>
            </a:r>
            <a:r>
              <a:rPr lang="en-US" b="1" dirty="0" smtClean="0"/>
              <a:t>in </a:t>
            </a:r>
            <a:r>
              <a:rPr lang="en-US" b="1" dirty="0" smtClean="0"/>
              <a:t>His own image, in the image of God He created him; </a:t>
            </a:r>
            <a:r>
              <a:rPr lang="en-US" b="1" dirty="0" smtClean="0"/>
              <a:t>male </a:t>
            </a:r>
            <a:r>
              <a:rPr lang="en-US" b="1" dirty="0" smtClean="0"/>
              <a:t>and female He created them</a:t>
            </a:r>
            <a:r>
              <a:rPr lang="en-US" b="1" dirty="0" smtClean="0"/>
              <a:t>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We have a “blessed assurance”</a:t>
            </a:r>
          </a:p>
          <a:p>
            <a:r>
              <a:rPr lang="en-US" b="1" dirty="0" smtClean="0"/>
              <a:t>The One who began the process (work) will finish it (Philippians 1:6)</a:t>
            </a:r>
          </a:p>
          <a:p>
            <a:r>
              <a:rPr lang="en-US" b="1" dirty="0" smtClean="0"/>
              <a:t>God works through His word</a:t>
            </a:r>
          </a:p>
          <a:p>
            <a:pPr lvl="1"/>
            <a:r>
              <a:rPr lang="en-US" b="1" dirty="0" smtClean="0"/>
              <a:t>The milk/meat</a:t>
            </a:r>
          </a:p>
          <a:p>
            <a:pPr lvl="1"/>
            <a:r>
              <a:rPr lang="en-US" b="1" dirty="0" smtClean="0"/>
              <a:t>The </a:t>
            </a:r>
            <a:r>
              <a:rPr lang="en-US" b="1" dirty="0" smtClean="0"/>
              <a:t>word of God is not only given to </a:t>
            </a:r>
            <a:r>
              <a:rPr lang="en-US" b="1" u="sng" dirty="0" smtClean="0"/>
              <a:t>inform</a:t>
            </a:r>
            <a:r>
              <a:rPr lang="en-US" b="1" dirty="0" smtClean="0"/>
              <a:t> us, but to </a:t>
            </a:r>
            <a:r>
              <a:rPr lang="en-US" b="1" u="sng" dirty="0" smtClean="0"/>
              <a:t>transform</a:t>
            </a:r>
            <a:r>
              <a:rPr lang="en-US" b="1" dirty="0" smtClean="0"/>
              <a:t> us.</a:t>
            </a:r>
          </a:p>
          <a:p>
            <a:r>
              <a:rPr lang="en-US" b="1" dirty="0" smtClean="0"/>
              <a:t>Have you allowed God to start the process?</a:t>
            </a:r>
            <a:endParaRPr lang="en-US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Genesis 1:26-27 says:</a:t>
            </a:r>
          </a:p>
          <a:p>
            <a:pPr lvl="1"/>
            <a:r>
              <a:rPr lang="en-US" b="1" dirty="0" smtClean="0"/>
              <a:t>Then God said, “Let </a:t>
            </a:r>
            <a:r>
              <a:rPr lang="en-US" b="1" dirty="0" smtClean="0"/>
              <a:t>Us </a:t>
            </a:r>
            <a:r>
              <a:rPr lang="en-US" b="1" dirty="0" smtClean="0"/>
              <a:t>make </a:t>
            </a:r>
            <a:r>
              <a:rPr lang="en-US" b="1" dirty="0" smtClean="0"/>
              <a:t>man </a:t>
            </a:r>
            <a:r>
              <a:rPr lang="en-US" b="1" dirty="0" smtClean="0"/>
              <a:t>in Our image, according to Our </a:t>
            </a:r>
            <a:r>
              <a:rPr lang="en-US" b="1" dirty="0" smtClean="0"/>
              <a:t>likeness…(and) God </a:t>
            </a:r>
            <a:r>
              <a:rPr lang="en-US" b="1" dirty="0" smtClean="0"/>
              <a:t>created man </a:t>
            </a:r>
            <a:r>
              <a:rPr lang="en-US" b="1" dirty="0" smtClean="0"/>
              <a:t>in </a:t>
            </a:r>
            <a:r>
              <a:rPr lang="en-US" b="1" dirty="0" smtClean="0"/>
              <a:t>His own image, in the image of God He created him; </a:t>
            </a:r>
            <a:r>
              <a:rPr lang="en-US" b="1" dirty="0" smtClean="0"/>
              <a:t>male </a:t>
            </a:r>
            <a:r>
              <a:rPr lang="en-US" b="1" dirty="0" smtClean="0"/>
              <a:t>and female He created them.</a:t>
            </a:r>
          </a:p>
          <a:p>
            <a:r>
              <a:rPr lang="en-US" b="1" dirty="0" smtClean="0"/>
              <a:t>Verse 31: “…it was very good.”</a:t>
            </a:r>
          </a:p>
          <a:p>
            <a:pPr lvl="1"/>
            <a:r>
              <a:rPr lang="en-US" b="1" dirty="0" smtClean="0"/>
              <a:t>Genesis 5:1; 9:6; etc.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Genesis 1:26-27 says:</a:t>
            </a:r>
          </a:p>
          <a:p>
            <a:pPr lvl="1"/>
            <a:r>
              <a:rPr lang="en-US" b="1" dirty="0" smtClean="0"/>
              <a:t>Then God said, “Let </a:t>
            </a:r>
            <a:r>
              <a:rPr lang="en-US" b="1" dirty="0" smtClean="0"/>
              <a:t>Us </a:t>
            </a:r>
            <a:r>
              <a:rPr lang="en-US" b="1" dirty="0" smtClean="0"/>
              <a:t>make </a:t>
            </a:r>
            <a:r>
              <a:rPr lang="en-US" b="1" dirty="0" smtClean="0"/>
              <a:t>man </a:t>
            </a:r>
            <a:r>
              <a:rPr lang="en-US" b="1" dirty="0" smtClean="0"/>
              <a:t>in Our image, according to Our </a:t>
            </a:r>
            <a:r>
              <a:rPr lang="en-US" b="1" dirty="0" smtClean="0"/>
              <a:t>likeness…(and) God </a:t>
            </a:r>
            <a:r>
              <a:rPr lang="en-US" b="1" dirty="0" smtClean="0"/>
              <a:t>created man </a:t>
            </a:r>
            <a:r>
              <a:rPr lang="en-US" b="1" dirty="0" smtClean="0"/>
              <a:t>in </a:t>
            </a:r>
            <a:r>
              <a:rPr lang="en-US" b="1" dirty="0" smtClean="0"/>
              <a:t>His own image, in the image of God He created him; </a:t>
            </a:r>
            <a:r>
              <a:rPr lang="en-US" b="1" dirty="0" smtClean="0"/>
              <a:t>male </a:t>
            </a:r>
            <a:r>
              <a:rPr lang="en-US" b="1" dirty="0" smtClean="0"/>
              <a:t>and female He created them.</a:t>
            </a:r>
          </a:p>
          <a:p>
            <a:r>
              <a:rPr lang="en-US" b="1" dirty="0" smtClean="0"/>
              <a:t>Verse 31: “…it was very good.”</a:t>
            </a:r>
          </a:p>
          <a:p>
            <a:pPr lvl="1"/>
            <a:r>
              <a:rPr lang="en-US" b="1" dirty="0" smtClean="0"/>
              <a:t>Genesis 5:1; 9:6; etc.</a:t>
            </a:r>
            <a:endParaRPr lang="en-US" b="1" dirty="0" smtClean="0"/>
          </a:p>
          <a:p>
            <a:r>
              <a:rPr lang="en-US" b="1" dirty="0" smtClean="0"/>
              <a:t>Then, man sinned (Genesis 3), and the image was marred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1 Corinthians 15:42-50</a:t>
            </a:r>
          </a:p>
          <a:p>
            <a:pPr lvl="1"/>
            <a:r>
              <a:rPr lang="en-US" b="1" dirty="0" smtClean="0"/>
              <a:t>Dead/resurrected</a:t>
            </a:r>
          </a:p>
          <a:p>
            <a:pPr lvl="1"/>
            <a:r>
              <a:rPr lang="en-US" b="1" dirty="0" smtClean="0"/>
              <a:t>Perishable/imperishable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1 Corinthians 15:42-50</a:t>
            </a:r>
          </a:p>
          <a:p>
            <a:pPr lvl="1"/>
            <a:r>
              <a:rPr lang="en-US" b="1" dirty="0" smtClean="0"/>
              <a:t>Dead/resurrected</a:t>
            </a:r>
          </a:p>
          <a:p>
            <a:pPr lvl="1"/>
            <a:r>
              <a:rPr lang="en-US" b="1" dirty="0" smtClean="0"/>
              <a:t>Perishable/imperishable</a:t>
            </a:r>
          </a:p>
          <a:p>
            <a:pPr lvl="1"/>
            <a:r>
              <a:rPr lang="en-US" b="1" dirty="0" smtClean="0"/>
              <a:t>Dishonor/glory</a:t>
            </a:r>
          </a:p>
          <a:p>
            <a:pPr lvl="1"/>
            <a:r>
              <a:rPr lang="en-US" b="1" dirty="0" smtClean="0"/>
              <a:t>Weakness/power</a:t>
            </a:r>
            <a:endParaRPr lang="en-US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1 Corinthians 15:42-50</a:t>
            </a:r>
          </a:p>
          <a:p>
            <a:pPr lvl="1"/>
            <a:r>
              <a:rPr lang="en-US" b="1" dirty="0" smtClean="0"/>
              <a:t>Dead/resurrected</a:t>
            </a:r>
          </a:p>
          <a:p>
            <a:pPr lvl="1"/>
            <a:r>
              <a:rPr lang="en-US" b="1" dirty="0" smtClean="0"/>
              <a:t>Perishable/imperishable</a:t>
            </a:r>
          </a:p>
          <a:p>
            <a:pPr lvl="1"/>
            <a:r>
              <a:rPr lang="en-US" b="1" dirty="0" smtClean="0"/>
              <a:t>Dishonor/glory</a:t>
            </a:r>
          </a:p>
          <a:p>
            <a:pPr lvl="1"/>
            <a:r>
              <a:rPr lang="en-US" b="1" dirty="0" smtClean="0"/>
              <a:t>Weakness/power</a:t>
            </a:r>
          </a:p>
          <a:p>
            <a:pPr lvl="1"/>
            <a:r>
              <a:rPr lang="en-US" b="1" dirty="0" smtClean="0"/>
              <a:t>Natural/spiritual</a:t>
            </a:r>
          </a:p>
          <a:p>
            <a:pPr lvl="1"/>
            <a:r>
              <a:rPr lang="en-US" b="1" dirty="0" smtClean="0"/>
              <a:t>Adam/Christ</a:t>
            </a:r>
          </a:p>
          <a:p>
            <a:pPr lvl="1"/>
            <a:r>
              <a:rPr lang="en-US" b="1" dirty="0" smtClean="0"/>
              <a:t>Earthy/heavenly</a:t>
            </a:r>
            <a:endParaRPr lang="en-US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1 Corinthians 15:42-50</a:t>
            </a:r>
          </a:p>
          <a:p>
            <a:pPr lvl="1"/>
            <a:r>
              <a:rPr lang="en-US" b="1" dirty="0" smtClean="0"/>
              <a:t>Dead/resurrected</a:t>
            </a:r>
          </a:p>
          <a:p>
            <a:pPr lvl="1"/>
            <a:r>
              <a:rPr lang="en-US" b="1" dirty="0" smtClean="0"/>
              <a:t>Perishable/imperishable</a:t>
            </a:r>
          </a:p>
          <a:p>
            <a:pPr lvl="1"/>
            <a:r>
              <a:rPr lang="en-US" b="1" dirty="0" smtClean="0"/>
              <a:t>Dishonor/glory</a:t>
            </a:r>
          </a:p>
          <a:p>
            <a:pPr lvl="1"/>
            <a:r>
              <a:rPr lang="en-US" b="1" dirty="0" smtClean="0"/>
              <a:t>Weakness/power</a:t>
            </a:r>
          </a:p>
          <a:p>
            <a:pPr lvl="1"/>
            <a:r>
              <a:rPr lang="en-US" b="1" dirty="0" smtClean="0"/>
              <a:t>Natural/spiritual</a:t>
            </a:r>
          </a:p>
          <a:p>
            <a:pPr lvl="1"/>
            <a:r>
              <a:rPr lang="en-US" b="1" dirty="0" smtClean="0"/>
              <a:t>Adam/Christ</a:t>
            </a:r>
          </a:p>
          <a:p>
            <a:pPr lvl="1"/>
            <a:r>
              <a:rPr lang="en-US" b="1" dirty="0" smtClean="0"/>
              <a:t>Earthy/heavenly</a:t>
            </a:r>
          </a:p>
          <a:p>
            <a:r>
              <a:rPr lang="en-US" b="1" dirty="0" smtClean="0"/>
              <a:t>God repairs the image through Christianity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Romans 8:29-30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Paul refers to a process that we are a part of that prepares us for being with God</a:t>
            </a:r>
          </a:p>
          <a:p>
            <a:pPr lvl="1"/>
            <a:r>
              <a:rPr lang="en-US" b="1" dirty="0" smtClean="0"/>
              <a:t>2 Peter 1:2-11 – Peter also describes our growth</a:t>
            </a:r>
          </a:p>
          <a:p>
            <a:pPr lvl="1"/>
            <a:r>
              <a:rPr lang="en-US" b="1" dirty="0" smtClean="0"/>
              <a:t>Paul’s reference to this process is not all-inclusive</a:t>
            </a:r>
          </a:p>
          <a:p>
            <a:pPr lvl="2"/>
            <a:r>
              <a:rPr lang="en-US" b="1" dirty="0" smtClean="0"/>
              <a:t>Notice: no holiness, sanctification, etc.</a:t>
            </a:r>
          </a:p>
          <a:p>
            <a:pPr lvl="2"/>
            <a:r>
              <a:rPr lang="en-US" b="1" dirty="0" smtClean="0"/>
              <a:t>1 Peter 1:14-16; 1 John 3:7, etc.</a:t>
            </a:r>
            <a:endParaRPr lang="en-US" b="1" dirty="0" smtClean="0"/>
          </a:p>
          <a:p>
            <a:pPr lvl="1"/>
            <a:r>
              <a:rPr lang="en-US" b="1" dirty="0" smtClean="0"/>
              <a:t>He calls this “…to become conformed to the image of His Son.”</a:t>
            </a:r>
            <a:endParaRPr lang="en-US" b="1" dirty="0" smtClean="0"/>
          </a:p>
          <a:p>
            <a:r>
              <a:rPr lang="en-US" b="1" dirty="0" smtClean="0"/>
              <a:t>Without this preparation, we will not enter Heaven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</TotalTime>
  <Words>813</Words>
  <Application>Microsoft Office PowerPoint</Application>
  <PresentationFormat>On-screen Show (4:3)</PresentationFormat>
  <Paragraphs>144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Conformed to His Image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Romans 8:29-30</vt:lpstr>
      <vt:lpstr>The Process</vt:lpstr>
      <vt:lpstr>The Process</vt:lpstr>
      <vt:lpstr>The Process</vt:lpstr>
      <vt:lpstr>The Process</vt:lpstr>
      <vt:lpstr>The Process</vt:lpstr>
      <vt:lpstr>The Process</vt:lpstr>
      <vt:lpstr>The Process</vt:lpstr>
      <vt:lpstr>2 Corinthians 3:18</vt:lpstr>
      <vt:lpstr>2 Corinthians 3:18</vt:lpstr>
      <vt:lpstr>2 Corinthians 3:18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You Read…?</dc:title>
  <dc:creator>Pili</dc:creator>
  <cp:lastModifiedBy>Pili</cp:lastModifiedBy>
  <cp:revision>43</cp:revision>
  <dcterms:created xsi:type="dcterms:W3CDTF">2015-05-30T17:53:26Z</dcterms:created>
  <dcterms:modified xsi:type="dcterms:W3CDTF">2017-01-29T15:13:53Z</dcterms:modified>
</cp:coreProperties>
</file>