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69" r:id="rId5"/>
    <p:sldId id="268" r:id="rId6"/>
    <p:sldId id="272" r:id="rId7"/>
    <p:sldId id="271" r:id="rId8"/>
    <p:sldId id="257" r:id="rId9"/>
    <p:sldId id="274" r:id="rId10"/>
    <p:sldId id="273" r:id="rId11"/>
    <p:sldId id="276" r:id="rId12"/>
    <p:sldId id="275" r:id="rId13"/>
    <p:sldId id="265" r:id="rId14"/>
    <p:sldId id="277" r:id="rId15"/>
    <p:sldId id="278" r:id="rId16"/>
    <p:sldId id="263" r:id="rId17"/>
    <p:sldId id="280" r:id="rId18"/>
    <p:sldId id="279" r:id="rId19"/>
    <p:sldId id="281" r:id="rId20"/>
    <p:sldId id="258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6817_Online_Contrib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5472"/>
            <a:ext cx="9144000" cy="6742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5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Back to Basics – The </a:t>
            </a:r>
            <a:r>
              <a:rPr lang="en-US" sz="4800" b="1" dirty="0" smtClean="0"/>
              <a:t>Contribution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51054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2 Corinthians 8:1-5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8:1-9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6-7 – Round </a:t>
            </a:r>
            <a:r>
              <a:rPr lang="en-US" b="1" dirty="0" smtClean="0"/>
              <a:t>out your spiritual </a:t>
            </a:r>
            <a:r>
              <a:rPr lang="en-US" b="1" dirty="0" smtClean="0"/>
              <a:t>lives</a:t>
            </a:r>
          </a:p>
          <a:p>
            <a:pPr lvl="1"/>
            <a:r>
              <a:rPr lang="en-US" b="1" dirty="0" smtClean="0"/>
              <a:t>Titus will help you</a:t>
            </a:r>
          </a:p>
          <a:p>
            <a:pPr lvl="1"/>
            <a:r>
              <a:rPr lang="en-US" b="1" dirty="0" smtClean="0"/>
              <a:t>Just as you abound…abound in this also.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8:1-9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6-7 – Round </a:t>
            </a:r>
            <a:r>
              <a:rPr lang="en-US" b="1" dirty="0" smtClean="0"/>
              <a:t>out your spiritual </a:t>
            </a:r>
            <a:r>
              <a:rPr lang="en-US" b="1" dirty="0" smtClean="0"/>
              <a:t>lives</a:t>
            </a:r>
          </a:p>
          <a:p>
            <a:pPr lvl="1"/>
            <a:r>
              <a:rPr lang="en-US" b="1" dirty="0" smtClean="0"/>
              <a:t>Titus will help you</a:t>
            </a:r>
          </a:p>
          <a:p>
            <a:pPr lvl="1"/>
            <a:r>
              <a:rPr lang="en-US" b="1" dirty="0" smtClean="0"/>
              <a:t>Just as you abound…abound in this also.</a:t>
            </a:r>
            <a:endParaRPr lang="en-US" b="1" dirty="0" smtClean="0"/>
          </a:p>
          <a:p>
            <a:r>
              <a:rPr lang="en-US" b="1" dirty="0" smtClean="0"/>
              <a:t>8 – Prove </a:t>
            </a:r>
            <a:r>
              <a:rPr lang="en-US" b="1" dirty="0" smtClean="0"/>
              <a:t>the sincerity of your </a:t>
            </a:r>
            <a:r>
              <a:rPr lang="en-US" b="1" dirty="0" smtClean="0"/>
              <a:t>love</a:t>
            </a:r>
          </a:p>
          <a:p>
            <a:pPr lvl="1"/>
            <a:r>
              <a:rPr lang="en-US" b="1" dirty="0" smtClean="0"/>
              <a:t>Not as a command…</a:t>
            </a:r>
          </a:p>
          <a:p>
            <a:pPr lvl="1"/>
            <a:r>
              <a:rPr lang="en-US" b="1" dirty="0" smtClean="0"/>
              <a:t>An expression, a testing, of your love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8:1-9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6-7 – Round </a:t>
            </a:r>
            <a:r>
              <a:rPr lang="en-US" b="1" dirty="0" smtClean="0"/>
              <a:t>out your spiritual </a:t>
            </a:r>
            <a:r>
              <a:rPr lang="en-US" b="1" dirty="0" smtClean="0"/>
              <a:t>lives</a:t>
            </a:r>
          </a:p>
          <a:p>
            <a:pPr lvl="1"/>
            <a:r>
              <a:rPr lang="en-US" b="1" dirty="0" smtClean="0"/>
              <a:t>Titus will help you</a:t>
            </a:r>
          </a:p>
          <a:p>
            <a:pPr lvl="1"/>
            <a:r>
              <a:rPr lang="en-US" b="1" dirty="0" smtClean="0"/>
              <a:t>Just as you abound…abound in this also.</a:t>
            </a:r>
            <a:endParaRPr lang="en-US" b="1" dirty="0" smtClean="0"/>
          </a:p>
          <a:p>
            <a:r>
              <a:rPr lang="en-US" b="1" dirty="0" smtClean="0"/>
              <a:t>8 – Prove </a:t>
            </a:r>
            <a:r>
              <a:rPr lang="en-US" b="1" dirty="0" smtClean="0"/>
              <a:t>the sincerity of your </a:t>
            </a:r>
            <a:r>
              <a:rPr lang="en-US" b="1" dirty="0" smtClean="0"/>
              <a:t>love</a:t>
            </a:r>
          </a:p>
          <a:p>
            <a:pPr lvl="1"/>
            <a:r>
              <a:rPr lang="en-US" b="1" dirty="0" smtClean="0"/>
              <a:t>Not as a command…</a:t>
            </a:r>
          </a:p>
          <a:p>
            <a:pPr lvl="1"/>
            <a:r>
              <a:rPr lang="en-US" b="1" dirty="0" smtClean="0"/>
              <a:t>An expression, a testing, of your love</a:t>
            </a:r>
            <a:endParaRPr lang="en-US" b="1" dirty="0" smtClean="0"/>
          </a:p>
          <a:p>
            <a:r>
              <a:rPr lang="en-US" b="1" dirty="0" smtClean="0"/>
              <a:t>9 – Follow </a:t>
            </a:r>
            <a:r>
              <a:rPr lang="en-US" b="1" dirty="0" smtClean="0"/>
              <a:t>the example of </a:t>
            </a:r>
            <a:r>
              <a:rPr lang="en-US" b="1" dirty="0" smtClean="0"/>
              <a:t>Jesus</a:t>
            </a:r>
          </a:p>
          <a:p>
            <a:pPr lvl="1"/>
            <a:r>
              <a:rPr lang="en-US" b="1" dirty="0" smtClean="0"/>
              <a:t>Philippians 2:1-9</a:t>
            </a:r>
          </a:p>
          <a:p>
            <a:pPr lvl="1"/>
            <a:r>
              <a:rPr lang="en-US" b="1" dirty="0" smtClean="0"/>
              <a:t>Since we benefit from His example, shouldn’t we follow His example?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</a:t>
            </a:r>
            <a:r>
              <a:rPr lang="en-US" b="1" dirty="0" smtClean="0"/>
              <a:t>8:10-24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10-11 – Fulfill your promises and honor your commitments</a:t>
            </a:r>
          </a:p>
          <a:p>
            <a:pPr lvl="1"/>
            <a:r>
              <a:rPr lang="en-US" b="1" dirty="0" smtClean="0"/>
              <a:t>Matthew 26:41 – “…spirit is willing, flesh weak.”</a:t>
            </a:r>
          </a:p>
          <a:p>
            <a:pPr lvl="1"/>
            <a:r>
              <a:rPr lang="en-US" b="1" dirty="0" smtClean="0"/>
              <a:t>2 Corinthians 5:10 – judged …done in flesh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</a:t>
            </a:r>
            <a:r>
              <a:rPr lang="en-US" b="1" dirty="0" smtClean="0"/>
              <a:t>8:10-24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10-11 – Fulfill your promises and honor your commitments</a:t>
            </a:r>
          </a:p>
          <a:p>
            <a:pPr lvl="1"/>
            <a:r>
              <a:rPr lang="en-US" b="1" dirty="0" smtClean="0"/>
              <a:t>Matthew 26:41 – “…spirit is willing, flesh weak.”</a:t>
            </a:r>
          </a:p>
          <a:p>
            <a:pPr lvl="1"/>
            <a:r>
              <a:rPr lang="en-US" b="1" dirty="0" smtClean="0"/>
              <a:t>2 Corinthians 5:10 – judged …done in flesh</a:t>
            </a:r>
          </a:p>
          <a:p>
            <a:r>
              <a:rPr lang="en-US" b="1" dirty="0" smtClean="0"/>
              <a:t>12-15 – That there might be equality</a:t>
            </a:r>
          </a:p>
          <a:p>
            <a:pPr lvl="1"/>
            <a:r>
              <a:rPr lang="en-US" b="1" dirty="0" smtClean="0"/>
              <a:t>A 1-talent man isn’t responsible for 5-talent work</a:t>
            </a:r>
          </a:p>
          <a:p>
            <a:pPr lvl="1"/>
            <a:r>
              <a:rPr lang="en-US" b="1" dirty="0" smtClean="0"/>
              <a:t>Your needs met someday (not “if”, but when)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</a:t>
            </a:r>
            <a:r>
              <a:rPr lang="en-US" b="1" dirty="0" smtClean="0"/>
              <a:t>8:10-24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16-24 – Because you have confidence in the handling and use of it</a:t>
            </a:r>
          </a:p>
          <a:p>
            <a:pPr lvl="1"/>
            <a:r>
              <a:rPr lang="en-US" b="1" dirty="0" smtClean="0"/>
              <a:t>Titus has the same earnestness</a:t>
            </a:r>
          </a:p>
          <a:p>
            <a:pPr lvl="1"/>
            <a:r>
              <a:rPr lang="en-US" b="1" dirty="0" smtClean="0"/>
              <a:t>Other brother – (unnamed – Luke?)</a:t>
            </a:r>
          </a:p>
          <a:p>
            <a:pPr lvl="1"/>
            <a:r>
              <a:rPr lang="en-US" b="1" dirty="0" smtClean="0"/>
              <a:t>Taking precaution…</a:t>
            </a:r>
          </a:p>
          <a:p>
            <a:pPr lvl="1"/>
            <a:r>
              <a:rPr lang="en-US" b="1" dirty="0" smtClean="0"/>
              <a:t>V 21 – in the sight of the Lord and…men</a:t>
            </a:r>
          </a:p>
          <a:p>
            <a:pPr lvl="1"/>
            <a:r>
              <a:rPr lang="en-US" b="1" dirty="0" smtClean="0"/>
              <a:t>It will not be misused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9:1-6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1-5 – You </a:t>
            </a:r>
            <a:r>
              <a:rPr lang="en-US" b="1" dirty="0" smtClean="0"/>
              <a:t>have a reputation to live up </a:t>
            </a:r>
            <a:r>
              <a:rPr lang="en-US" b="1" dirty="0" smtClean="0"/>
              <a:t>to</a:t>
            </a:r>
          </a:p>
          <a:p>
            <a:pPr lvl="1"/>
            <a:r>
              <a:rPr lang="en-US" b="1" dirty="0" smtClean="0"/>
              <a:t>The same Macedonians previously referred to</a:t>
            </a:r>
          </a:p>
          <a:p>
            <a:pPr lvl="1"/>
            <a:r>
              <a:rPr lang="en-US" b="1" dirty="0" smtClean="0"/>
              <a:t>1 Corinthians 16:1-2</a:t>
            </a:r>
          </a:p>
          <a:p>
            <a:pPr lvl="1"/>
            <a:r>
              <a:rPr lang="en-US" b="1" dirty="0" smtClean="0"/>
              <a:t>…not affected by covetousness.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9:1-6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1-5 – You </a:t>
            </a:r>
            <a:r>
              <a:rPr lang="en-US" b="1" dirty="0" smtClean="0"/>
              <a:t>have a reputation to live up </a:t>
            </a:r>
            <a:r>
              <a:rPr lang="en-US" b="1" dirty="0" smtClean="0"/>
              <a:t>to</a:t>
            </a:r>
          </a:p>
          <a:p>
            <a:pPr lvl="1"/>
            <a:r>
              <a:rPr lang="en-US" b="1" dirty="0" smtClean="0"/>
              <a:t>The same Macedonians previously referred to</a:t>
            </a:r>
          </a:p>
          <a:p>
            <a:pPr lvl="1"/>
            <a:r>
              <a:rPr lang="en-US" b="1" dirty="0" smtClean="0"/>
              <a:t>1 Corinthians 16:1-2</a:t>
            </a:r>
          </a:p>
          <a:p>
            <a:pPr lvl="1"/>
            <a:r>
              <a:rPr lang="en-US" b="1" dirty="0" smtClean="0"/>
              <a:t>…not affected by covetousness.</a:t>
            </a:r>
            <a:endParaRPr lang="en-US" b="1" dirty="0" smtClean="0"/>
          </a:p>
          <a:p>
            <a:r>
              <a:rPr lang="en-US" b="1" dirty="0" smtClean="0"/>
              <a:t>6 – If </a:t>
            </a:r>
            <a:r>
              <a:rPr lang="en-US" b="1" dirty="0" smtClean="0"/>
              <a:t>you sow bountifully, you will reap </a:t>
            </a:r>
            <a:r>
              <a:rPr lang="en-US" b="1" dirty="0" smtClean="0"/>
              <a:t>bountifully</a:t>
            </a:r>
          </a:p>
          <a:p>
            <a:pPr lvl="1"/>
            <a:r>
              <a:rPr lang="en-US" b="1" dirty="0" smtClean="0"/>
              <a:t>Proverbs 22:9; Galatians 6:7-9, etc</a:t>
            </a:r>
          </a:p>
          <a:p>
            <a:pPr lvl="1"/>
            <a:r>
              <a:rPr lang="en-US" b="1" dirty="0" smtClean="0"/>
              <a:t>In 1990 reunification, E German mark traded 1:1 for W German deutsche mark</a:t>
            </a:r>
          </a:p>
          <a:p>
            <a:pPr lvl="1"/>
            <a:r>
              <a:rPr lang="en-US" b="1" dirty="0" smtClean="0"/>
              <a:t>We can trade our worldly treasures for heavenly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9:1-6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7 – To produce joy in your heart</a:t>
            </a:r>
          </a:p>
          <a:p>
            <a:pPr lvl="1"/>
            <a:r>
              <a:rPr lang="en-US" b="1" dirty="0" smtClean="0"/>
              <a:t>Demonstrates where your heart is</a:t>
            </a:r>
          </a:p>
          <a:p>
            <a:pPr lvl="1"/>
            <a:r>
              <a:rPr lang="en-US" b="1" dirty="0" smtClean="0"/>
              <a:t>Giving is a quality of God – He loves to see it in us</a:t>
            </a:r>
          </a:p>
          <a:p>
            <a:pPr lvl="1"/>
            <a:r>
              <a:rPr lang="en-US" b="1" dirty="0" smtClean="0"/>
              <a:t>Remember the widow (Luke 21:1-4)?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9:1-6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7 – To produce joy in your heart</a:t>
            </a:r>
          </a:p>
          <a:p>
            <a:pPr lvl="1"/>
            <a:r>
              <a:rPr lang="en-US" b="1" dirty="0" smtClean="0"/>
              <a:t>Demonstrates where your heart is</a:t>
            </a:r>
          </a:p>
          <a:p>
            <a:pPr lvl="1"/>
            <a:r>
              <a:rPr lang="en-US" b="1" dirty="0" smtClean="0"/>
              <a:t>Giving is a quality of God – He loves to see it in us</a:t>
            </a:r>
          </a:p>
          <a:p>
            <a:pPr lvl="1"/>
            <a:r>
              <a:rPr lang="en-US" b="1" dirty="0" smtClean="0"/>
              <a:t>Remember the </a:t>
            </a:r>
            <a:r>
              <a:rPr lang="en-US" b="1" dirty="0" smtClean="0"/>
              <a:t>widow (Luke 21:1-4)</a:t>
            </a:r>
            <a:r>
              <a:rPr lang="en-US" b="1" dirty="0" smtClean="0"/>
              <a:t>?</a:t>
            </a:r>
            <a:endParaRPr lang="en-US" b="1" dirty="0" smtClean="0"/>
          </a:p>
          <a:p>
            <a:r>
              <a:rPr lang="en-US" b="1" dirty="0" smtClean="0"/>
              <a:t>8-15 – Produce good fruit in yourself and others</a:t>
            </a:r>
          </a:p>
          <a:p>
            <a:pPr lvl="1"/>
            <a:r>
              <a:rPr lang="en-US" b="1" dirty="0" smtClean="0"/>
              <a:t>As you help others, God meets your needs</a:t>
            </a:r>
          </a:p>
          <a:p>
            <a:pPr lvl="1"/>
            <a:r>
              <a:rPr lang="en-US" b="1" dirty="0" smtClean="0"/>
              <a:t>You also build up your treasure in Heaven</a:t>
            </a:r>
          </a:p>
          <a:p>
            <a:pPr lvl="1"/>
            <a:r>
              <a:rPr lang="en-US" b="1" dirty="0" smtClean="0"/>
              <a:t>The brethren you are helping are also raising up prayers on your behalf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e</a:t>
            </a:r>
            <a:r>
              <a:rPr lang="en-US" b="1" dirty="0" smtClean="0"/>
              <a:t>xcessive </a:t>
            </a:r>
            <a:r>
              <a:rPr lang="en-US" b="1" dirty="0" smtClean="0"/>
              <a:t>emphasis by many churches </a:t>
            </a:r>
            <a:r>
              <a:rPr lang="en-US" b="1" dirty="0" smtClean="0"/>
              <a:t>on </a:t>
            </a:r>
            <a:r>
              <a:rPr lang="en-US" b="1" dirty="0" smtClean="0"/>
              <a:t>raising money </a:t>
            </a:r>
            <a:endParaRPr lang="en-US" b="1" dirty="0" smtClean="0"/>
          </a:p>
          <a:p>
            <a:pPr lvl="1"/>
            <a:r>
              <a:rPr lang="en-US" b="1" dirty="0" smtClean="0"/>
              <a:t>Mostly seen on TV churches, in denominations, and in mega </a:t>
            </a:r>
            <a:r>
              <a:rPr lang="en-US" b="1" dirty="0" smtClean="0"/>
              <a:t>churches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do we give?</a:t>
            </a:r>
          </a:p>
          <a:p>
            <a:pPr lvl="1"/>
            <a:r>
              <a:rPr lang="en-US" b="1" dirty="0" smtClean="0"/>
              <a:t>It is commanded by God</a:t>
            </a:r>
          </a:p>
          <a:p>
            <a:pPr lvl="1"/>
            <a:r>
              <a:rPr lang="en-US" b="1" dirty="0" smtClean="0"/>
              <a:t>To please God</a:t>
            </a:r>
          </a:p>
          <a:p>
            <a:pPr lvl="1"/>
            <a:r>
              <a:rPr lang="en-US" b="1" dirty="0" smtClean="0"/>
              <a:t>As an expression of our love</a:t>
            </a:r>
          </a:p>
          <a:p>
            <a:pPr lvl="1"/>
            <a:r>
              <a:rPr lang="en-US" b="1" dirty="0" smtClean="0"/>
              <a:t>To be more like God</a:t>
            </a:r>
          </a:p>
          <a:p>
            <a:pPr lvl="1"/>
            <a:r>
              <a:rPr lang="en-US" b="1" dirty="0" smtClean="0"/>
              <a:t>To help others</a:t>
            </a:r>
          </a:p>
          <a:p>
            <a:pPr lvl="1"/>
            <a:r>
              <a:rPr lang="en-US" b="1" dirty="0" smtClean="0"/>
              <a:t>To reap rewards</a:t>
            </a:r>
          </a:p>
          <a:p>
            <a:r>
              <a:rPr lang="en-US" b="1" dirty="0" smtClean="0"/>
              <a:t>We must give ourselves </a:t>
            </a:r>
            <a:r>
              <a:rPr lang="en-US" b="1" dirty="0" smtClean="0"/>
              <a:t>first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e</a:t>
            </a:r>
            <a:r>
              <a:rPr lang="en-US" b="1" dirty="0" smtClean="0"/>
              <a:t>xcessive </a:t>
            </a:r>
            <a:r>
              <a:rPr lang="en-US" b="1" dirty="0" smtClean="0"/>
              <a:t>emphasis by many churches </a:t>
            </a:r>
            <a:r>
              <a:rPr lang="en-US" b="1" dirty="0" smtClean="0"/>
              <a:t>on </a:t>
            </a:r>
            <a:r>
              <a:rPr lang="en-US" b="1" dirty="0" smtClean="0"/>
              <a:t>raising money </a:t>
            </a:r>
            <a:endParaRPr lang="en-US" b="1" dirty="0" smtClean="0"/>
          </a:p>
          <a:p>
            <a:pPr lvl="1"/>
            <a:r>
              <a:rPr lang="en-US" b="1" dirty="0" smtClean="0"/>
              <a:t>Mostly seen on TV churches, in denominations, and in mega churches</a:t>
            </a:r>
          </a:p>
          <a:p>
            <a:pPr lvl="1"/>
            <a:r>
              <a:rPr lang="en-US" b="1" dirty="0" smtClean="0"/>
              <a:t>It is sometimes seen in our institutional brethren</a:t>
            </a:r>
          </a:p>
          <a:p>
            <a:pPr lvl="1"/>
            <a:r>
              <a:rPr lang="en-US" b="1" dirty="0" smtClean="0"/>
              <a:t>It is a shame, a disgrace and sinful</a:t>
            </a:r>
          </a:p>
          <a:p>
            <a:pPr lvl="1"/>
            <a:r>
              <a:rPr lang="en-US" b="1" dirty="0" smtClean="0"/>
              <a:t>This is sometimes used </a:t>
            </a:r>
            <a:r>
              <a:rPr lang="en-US" b="1" dirty="0" smtClean="0"/>
              <a:t>by people as </a:t>
            </a:r>
            <a:r>
              <a:rPr lang="en-US" b="1" dirty="0" smtClean="0"/>
              <a:t>an excuse for not “going to church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e</a:t>
            </a:r>
            <a:r>
              <a:rPr lang="en-US" b="1" dirty="0" smtClean="0"/>
              <a:t>xcessive </a:t>
            </a:r>
            <a:r>
              <a:rPr lang="en-US" b="1" dirty="0" smtClean="0"/>
              <a:t>emphasis by many churches </a:t>
            </a:r>
            <a:r>
              <a:rPr lang="en-US" b="1" dirty="0" smtClean="0"/>
              <a:t>on </a:t>
            </a:r>
            <a:r>
              <a:rPr lang="en-US" b="1" dirty="0" smtClean="0"/>
              <a:t>raising money </a:t>
            </a:r>
            <a:endParaRPr lang="en-US" b="1" dirty="0" smtClean="0"/>
          </a:p>
          <a:p>
            <a:pPr lvl="1"/>
            <a:r>
              <a:rPr lang="en-US" b="1" dirty="0" smtClean="0"/>
              <a:t>Mostly seen on TV churches, in denominations, and in mega churches</a:t>
            </a:r>
          </a:p>
          <a:p>
            <a:pPr lvl="1"/>
            <a:r>
              <a:rPr lang="en-US" b="1" dirty="0" smtClean="0"/>
              <a:t>It is sometimes seen in our institutional brethren</a:t>
            </a:r>
          </a:p>
          <a:p>
            <a:pPr lvl="1"/>
            <a:r>
              <a:rPr lang="en-US" b="1" dirty="0" smtClean="0"/>
              <a:t>It is a shame, a disgrace and sinful</a:t>
            </a:r>
          </a:p>
          <a:p>
            <a:pPr lvl="1"/>
            <a:r>
              <a:rPr lang="en-US" b="1" dirty="0" smtClean="0"/>
              <a:t>This is sometimes used </a:t>
            </a:r>
            <a:r>
              <a:rPr lang="en-US" b="1" dirty="0" smtClean="0"/>
              <a:t>by people as </a:t>
            </a:r>
            <a:r>
              <a:rPr lang="en-US" b="1" dirty="0" smtClean="0"/>
              <a:t>an excuse for not “going to church</a:t>
            </a:r>
            <a:r>
              <a:rPr lang="en-US" b="1" dirty="0" smtClean="0"/>
              <a:t>”</a:t>
            </a:r>
            <a:endParaRPr lang="en-US" b="1" dirty="0" smtClean="0"/>
          </a:p>
          <a:p>
            <a:r>
              <a:rPr lang="en-US" b="1" dirty="0" smtClean="0"/>
              <a:t>My </a:t>
            </a:r>
            <a:r>
              <a:rPr lang="en-US" b="1" dirty="0" smtClean="0"/>
              <a:t>experience has been that we go to the other extreme – almost never discussing </a:t>
            </a:r>
            <a:r>
              <a:rPr lang="en-US" b="1" dirty="0" smtClean="0"/>
              <a:t>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proper place for biblical exhortation to better giving on the Lord's Day.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proper place for biblical exhortation to better giving on the Lord's Day. </a:t>
            </a:r>
          </a:p>
          <a:p>
            <a:pPr lvl="1"/>
            <a:r>
              <a:rPr lang="en-US" b="1" dirty="0" smtClean="0"/>
              <a:t>What would the apostle Paul say about the contribution? </a:t>
            </a:r>
          </a:p>
          <a:p>
            <a:pPr lvl="1"/>
            <a:r>
              <a:rPr lang="en-US" b="1" dirty="0" smtClean="0"/>
              <a:t>Well, we don’t have to guess. </a:t>
            </a:r>
          </a:p>
          <a:p>
            <a:pPr lvl="1"/>
            <a:r>
              <a:rPr lang="en-US" b="1" dirty="0" smtClean="0"/>
              <a:t>The entirety of two chapters of 2 Corinthians is spent doing just that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proper place for biblical exhortation to better giving on the Lord's Day. </a:t>
            </a:r>
          </a:p>
          <a:p>
            <a:pPr lvl="1"/>
            <a:r>
              <a:rPr lang="en-US" b="1" dirty="0" smtClean="0"/>
              <a:t>What would the apostle Paul say about the contribution? </a:t>
            </a:r>
          </a:p>
          <a:p>
            <a:pPr lvl="1"/>
            <a:r>
              <a:rPr lang="en-US" b="1" dirty="0" smtClean="0"/>
              <a:t>Well, we don’t have to guess. </a:t>
            </a:r>
          </a:p>
          <a:p>
            <a:pPr lvl="1"/>
            <a:r>
              <a:rPr lang="en-US" b="1" dirty="0" smtClean="0"/>
              <a:t>The entirety of two chapters of 2 Corinthians is spent doing just that.</a:t>
            </a:r>
          </a:p>
          <a:p>
            <a:r>
              <a:rPr lang="en-US" b="1" dirty="0" smtClean="0"/>
              <a:t>(The idea for this sermon was</a:t>
            </a:r>
            <a:r>
              <a:rPr lang="en-US" b="1" dirty="0" smtClean="0"/>
              <a:t> </a:t>
            </a:r>
            <a:r>
              <a:rPr lang="en-US" b="1" dirty="0" smtClean="0"/>
              <a:t>from a sermon many years ago by Sewell </a:t>
            </a:r>
            <a:r>
              <a:rPr lang="en-US" b="1" dirty="0" smtClean="0"/>
              <a:t>Hall)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8:1-9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1-5 – Follow </a:t>
            </a:r>
            <a:r>
              <a:rPr lang="en-US" b="1" dirty="0" smtClean="0"/>
              <a:t>the </a:t>
            </a:r>
            <a:r>
              <a:rPr lang="en-US" b="1" dirty="0" smtClean="0"/>
              <a:t>ex. </a:t>
            </a:r>
            <a:r>
              <a:rPr lang="en-US" b="1" dirty="0" smtClean="0"/>
              <a:t>of other good </a:t>
            </a:r>
            <a:r>
              <a:rPr lang="en-US" b="1" dirty="0" smtClean="0"/>
              <a:t>churches</a:t>
            </a:r>
          </a:p>
          <a:p>
            <a:pPr lvl="1"/>
            <a:r>
              <a:rPr lang="en-US" b="1" dirty="0" smtClean="0"/>
              <a:t>“churches of Macedonia”</a:t>
            </a:r>
          </a:p>
          <a:p>
            <a:pPr lvl="2"/>
            <a:r>
              <a:rPr lang="en-US" b="1" dirty="0" smtClean="0"/>
              <a:t>Planted by Paul on his second missionary journey</a:t>
            </a:r>
          </a:p>
          <a:p>
            <a:pPr lvl="2"/>
            <a:r>
              <a:rPr lang="en-US" b="1" dirty="0" smtClean="0"/>
              <a:t>Philippi, Thessalonica and Berea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8:1-9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1-5 – Follow </a:t>
            </a:r>
            <a:r>
              <a:rPr lang="en-US" b="1" dirty="0" smtClean="0"/>
              <a:t>the </a:t>
            </a:r>
            <a:r>
              <a:rPr lang="en-US" b="1" dirty="0" smtClean="0"/>
              <a:t>ex. </a:t>
            </a:r>
            <a:r>
              <a:rPr lang="en-US" b="1" dirty="0" smtClean="0"/>
              <a:t>of other good </a:t>
            </a:r>
            <a:r>
              <a:rPr lang="en-US" b="1" dirty="0" smtClean="0"/>
              <a:t>churches</a:t>
            </a:r>
          </a:p>
          <a:p>
            <a:pPr lvl="1"/>
            <a:r>
              <a:rPr lang="en-US" b="1" dirty="0" smtClean="0"/>
              <a:t>“churches of Macedonia”</a:t>
            </a:r>
          </a:p>
          <a:p>
            <a:pPr lvl="2"/>
            <a:r>
              <a:rPr lang="en-US" b="1" dirty="0" smtClean="0"/>
              <a:t>Planted by Paul on his second missionary journey</a:t>
            </a:r>
          </a:p>
          <a:p>
            <a:pPr lvl="2"/>
            <a:r>
              <a:rPr lang="en-US" b="1" dirty="0" smtClean="0"/>
              <a:t>Philippi, Thessalonica and Berea</a:t>
            </a:r>
            <a:endParaRPr lang="en-US" b="1" dirty="0" smtClean="0"/>
          </a:p>
          <a:p>
            <a:pPr lvl="1"/>
            <a:r>
              <a:rPr lang="en-US" b="1" dirty="0" smtClean="0"/>
              <a:t>Note: “</a:t>
            </a:r>
            <a:r>
              <a:rPr lang="en-US" b="1" dirty="0" err="1" smtClean="0"/>
              <a:t>charis</a:t>
            </a:r>
            <a:r>
              <a:rPr lang="en-US" b="1" dirty="0" smtClean="0"/>
              <a:t>” (grace) appears 10x in ch. 8 &amp; 9 </a:t>
            </a:r>
          </a:p>
          <a:p>
            <a:pPr lvl="1"/>
            <a:r>
              <a:rPr lang="en-US" b="1" dirty="0" smtClean="0"/>
              <a:t>Lit. “a great testing of affliction</a:t>
            </a:r>
            <a:r>
              <a:rPr lang="en-US" b="1" dirty="0" smtClean="0"/>
              <a:t>: – </a:t>
            </a:r>
            <a:r>
              <a:rPr lang="en-US" b="1" dirty="0" smtClean="0"/>
              <a:t>v 2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First, they gave of themselves” </a:t>
            </a:r>
            <a:r>
              <a:rPr lang="en-US" b="1" dirty="0" smtClean="0"/>
              <a:t>– v 5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936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Back to Basics – The Contribution</vt:lpstr>
      <vt:lpstr>INTRODUCTION</vt:lpstr>
      <vt:lpstr>INTRODUCTION</vt:lpstr>
      <vt:lpstr>INTRODUCTION</vt:lpstr>
      <vt:lpstr>INTRODUCTION</vt:lpstr>
      <vt:lpstr>INTRODUCTION</vt:lpstr>
      <vt:lpstr>INTRODUCTION</vt:lpstr>
      <vt:lpstr>2 Corinthians 8:1-9</vt:lpstr>
      <vt:lpstr>2 Corinthians 8:1-9</vt:lpstr>
      <vt:lpstr>2 Corinthians 8:1-9</vt:lpstr>
      <vt:lpstr>2 Corinthians 8:1-9</vt:lpstr>
      <vt:lpstr>2 Corinthians 8:1-9</vt:lpstr>
      <vt:lpstr>2 Corinthians 8:10-24</vt:lpstr>
      <vt:lpstr>2 Corinthians 8:10-24</vt:lpstr>
      <vt:lpstr>2 Corinthians 8:10-24</vt:lpstr>
      <vt:lpstr>2 Corinthians 9:1-6</vt:lpstr>
      <vt:lpstr>2 Corinthians 9:1-6</vt:lpstr>
      <vt:lpstr>2 Corinthians 9:1-6</vt:lpstr>
      <vt:lpstr>2 Corinthians 9:1-6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41</cp:revision>
  <dcterms:created xsi:type="dcterms:W3CDTF">2015-05-30T17:53:26Z</dcterms:created>
  <dcterms:modified xsi:type="dcterms:W3CDTF">2017-01-15T15:15:21Z</dcterms:modified>
</cp:coreProperties>
</file>