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63" r:id="rId3"/>
    <p:sldId id="278" r:id="rId4"/>
    <p:sldId id="264" r:id="rId5"/>
    <p:sldId id="256" r:id="rId6"/>
    <p:sldId id="261" r:id="rId7"/>
    <p:sldId id="257" r:id="rId8"/>
    <p:sldId id="271" r:id="rId9"/>
    <p:sldId id="272" r:id="rId10"/>
    <p:sldId id="279" r:id="rId11"/>
    <p:sldId id="260" r:id="rId12"/>
    <p:sldId id="281" r:id="rId13"/>
    <p:sldId id="280" r:id="rId14"/>
    <p:sldId id="273" r:id="rId15"/>
    <p:sldId id="284" r:id="rId16"/>
    <p:sldId id="283" r:id="rId17"/>
    <p:sldId id="282" r:id="rId18"/>
    <p:sldId id="262" r:id="rId19"/>
    <p:sldId id="274" r:id="rId20"/>
    <p:sldId id="267" r:id="rId21"/>
    <p:sldId id="275" r:id="rId22"/>
    <p:sldId id="268" r:id="rId23"/>
    <p:sldId id="276" r:id="rId24"/>
    <p:sldId id="270" r:id="rId25"/>
    <p:sldId id="265" r:id="rId26"/>
    <p:sldId id="286" r:id="rId27"/>
    <p:sldId id="269" r:id="rId28"/>
    <p:sldId id="285" r:id="rId29"/>
    <p:sldId id="277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80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C446-475F-4BE5-9920-E14D83A82417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B63C1-D495-4448-BCD0-EB6D4E37C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C446-475F-4BE5-9920-E14D83A82417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B63C1-D495-4448-BCD0-EB6D4E37C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C446-475F-4BE5-9920-E14D83A82417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B63C1-D495-4448-BCD0-EB6D4E37C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C446-475F-4BE5-9920-E14D83A82417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B63C1-D495-4448-BCD0-EB6D4E37C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C446-475F-4BE5-9920-E14D83A82417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B63C1-D495-4448-BCD0-EB6D4E37C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C446-475F-4BE5-9920-E14D83A82417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B63C1-D495-4448-BCD0-EB6D4E37C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C446-475F-4BE5-9920-E14D83A82417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B63C1-D495-4448-BCD0-EB6D4E37C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C446-475F-4BE5-9920-E14D83A82417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B63C1-D495-4448-BCD0-EB6D4E37C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C446-475F-4BE5-9920-E14D83A82417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B63C1-D495-4448-BCD0-EB6D4E37C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C446-475F-4BE5-9920-E14D83A82417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B63C1-D495-4448-BCD0-EB6D4E37C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C446-475F-4BE5-9920-E14D83A82417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B63C1-D495-4448-BCD0-EB6D4E37C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7C446-475F-4BE5-9920-E14D83A82417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B63C1-D495-4448-BCD0-EB6D4E37C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Q?: What </a:t>
            </a:r>
            <a:r>
              <a:rPr lang="en-US" b="1" dirty="0" smtClean="0"/>
              <a:t>do these have in common? </a:t>
            </a:r>
          </a:p>
          <a:p>
            <a:pPr lvl="1"/>
            <a:r>
              <a:rPr lang="en-US" b="1" dirty="0" smtClean="0"/>
              <a:t>Song of Deborah</a:t>
            </a:r>
          </a:p>
          <a:p>
            <a:pPr lvl="1"/>
            <a:r>
              <a:rPr lang="en-US" b="1" dirty="0" smtClean="0"/>
              <a:t>Lord’s Supper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History, to many, is B-O-R-I-N-G!</a:t>
            </a:r>
          </a:p>
          <a:p>
            <a:pPr lvl="1"/>
            <a:r>
              <a:rPr lang="en-US" b="1" dirty="0" smtClean="0"/>
              <a:t>I hated history class in school (I wasn’t alone)</a:t>
            </a:r>
          </a:p>
          <a:p>
            <a:pPr lvl="1"/>
            <a:r>
              <a:rPr lang="en-US" b="1" dirty="0" smtClean="0"/>
              <a:t>Studying “a bunch of dead people”, etc</a:t>
            </a:r>
          </a:p>
          <a:p>
            <a:r>
              <a:rPr lang="en-US" b="1" dirty="0" smtClean="0"/>
              <a:t>However, it is extremely important to mankind</a:t>
            </a:r>
          </a:p>
          <a:p>
            <a:pPr lvl="1"/>
            <a:r>
              <a:rPr lang="en-US" b="1" dirty="0" smtClean="0"/>
              <a:t>“Those who don’t learn from the past are doomed to repeat it”</a:t>
            </a:r>
          </a:p>
          <a:p>
            <a:r>
              <a:rPr lang="en-US" b="1" dirty="0" smtClean="0"/>
              <a:t>…and especially to God’s people</a:t>
            </a:r>
          </a:p>
          <a:p>
            <a:pPr lvl="1"/>
            <a:r>
              <a:rPr lang="en-US" b="1" dirty="0" smtClean="0"/>
              <a:t>Who are we?		Identity</a:t>
            </a:r>
          </a:p>
          <a:p>
            <a:pPr lvl="1"/>
            <a:r>
              <a:rPr lang="en-US" b="1" dirty="0" smtClean="0"/>
              <a:t>Why are we here?	Purpose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Aids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Many aids to remembering</a:t>
            </a:r>
          </a:p>
          <a:p>
            <a:pPr lvl="1"/>
            <a:r>
              <a:rPr lang="en-US" b="1" dirty="0" smtClean="0"/>
              <a:t>Songs/poetry</a:t>
            </a:r>
          </a:p>
          <a:p>
            <a:pPr lvl="1"/>
            <a:r>
              <a:rPr lang="en-US" b="1" dirty="0" smtClean="0"/>
              <a:t>Books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Aids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Many aids to remembering</a:t>
            </a:r>
          </a:p>
          <a:p>
            <a:pPr lvl="1"/>
            <a:r>
              <a:rPr lang="en-US" b="1" dirty="0" smtClean="0"/>
              <a:t>Songs/poetry</a:t>
            </a:r>
          </a:p>
          <a:p>
            <a:pPr lvl="1"/>
            <a:r>
              <a:rPr lang="en-US" b="1" dirty="0" smtClean="0"/>
              <a:t>Books</a:t>
            </a:r>
          </a:p>
          <a:p>
            <a:pPr lvl="1"/>
            <a:r>
              <a:rPr lang="en-US" b="1" dirty="0" smtClean="0"/>
              <a:t>Holidays</a:t>
            </a:r>
          </a:p>
          <a:p>
            <a:pPr lvl="1"/>
            <a:r>
              <a:rPr lang="en-US" b="1" dirty="0" smtClean="0"/>
              <a:t>Memorials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Aids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Many aids to remembering</a:t>
            </a:r>
          </a:p>
          <a:p>
            <a:pPr lvl="1"/>
            <a:r>
              <a:rPr lang="en-US" b="1" dirty="0" smtClean="0"/>
              <a:t>Songs/poetry</a:t>
            </a:r>
          </a:p>
          <a:p>
            <a:pPr lvl="1"/>
            <a:r>
              <a:rPr lang="en-US" b="1" dirty="0" smtClean="0"/>
              <a:t>Books</a:t>
            </a:r>
          </a:p>
          <a:p>
            <a:pPr lvl="1"/>
            <a:r>
              <a:rPr lang="en-US" b="1" dirty="0" smtClean="0"/>
              <a:t>Holidays</a:t>
            </a:r>
          </a:p>
          <a:p>
            <a:pPr lvl="1"/>
            <a:r>
              <a:rPr lang="en-US" b="1" dirty="0" smtClean="0"/>
              <a:t>Memorials</a:t>
            </a:r>
          </a:p>
          <a:p>
            <a:pPr lvl="1"/>
            <a:r>
              <a:rPr lang="en-US" b="1" dirty="0" smtClean="0"/>
              <a:t>Games</a:t>
            </a:r>
          </a:p>
          <a:p>
            <a:pPr lvl="1"/>
            <a:r>
              <a:rPr lang="en-US" b="1" dirty="0" smtClean="0"/>
              <a:t>Pictures</a:t>
            </a:r>
          </a:p>
          <a:p>
            <a:pPr lvl="1"/>
            <a:r>
              <a:rPr lang="en-US" b="1" dirty="0" smtClean="0"/>
              <a:t>Other mnemonic devices – acrostics, etc.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b="1" dirty="0" smtClean="0"/>
              <a:t>God uses these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458200" cy="5410200"/>
          </a:xfrm>
        </p:spPr>
        <p:txBody>
          <a:bodyPr>
            <a:normAutofit/>
          </a:bodyPr>
          <a:lstStyle/>
          <a:p>
            <a:r>
              <a:rPr lang="en-US" b="1" dirty="0" smtClean="0"/>
              <a:t>Songs/poetry</a:t>
            </a:r>
          </a:p>
          <a:p>
            <a:pPr lvl="1"/>
            <a:r>
              <a:rPr lang="en-US" b="1" dirty="0" smtClean="0"/>
              <a:t>S</a:t>
            </a:r>
            <a:r>
              <a:rPr lang="en-US" b="1" dirty="0" smtClean="0"/>
              <a:t>ongs </a:t>
            </a:r>
            <a:r>
              <a:rPr lang="en-US" b="1" dirty="0" smtClean="0"/>
              <a:t>of </a:t>
            </a:r>
            <a:r>
              <a:rPr lang="en-US" b="1" dirty="0" smtClean="0"/>
              <a:t>Deborah/Moses</a:t>
            </a:r>
          </a:p>
          <a:p>
            <a:pPr lvl="1"/>
            <a:r>
              <a:rPr lang="en-US" b="1" dirty="0" smtClean="0"/>
              <a:t>Psalms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b="1" dirty="0" smtClean="0"/>
              <a:t>God uses these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458200" cy="5410200"/>
          </a:xfrm>
        </p:spPr>
        <p:txBody>
          <a:bodyPr>
            <a:normAutofit/>
          </a:bodyPr>
          <a:lstStyle/>
          <a:p>
            <a:r>
              <a:rPr lang="en-US" b="1" dirty="0" smtClean="0"/>
              <a:t>Songs/poetry</a:t>
            </a:r>
          </a:p>
          <a:p>
            <a:pPr lvl="1"/>
            <a:r>
              <a:rPr lang="en-US" b="1" dirty="0" smtClean="0"/>
              <a:t>S</a:t>
            </a:r>
            <a:r>
              <a:rPr lang="en-US" b="1" dirty="0" smtClean="0"/>
              <a:t>ongs </a:t>
            </a:r>
            <a:r>
              <a:rPr lang="en-US" b="1" dirty="0" smtClean="0"/>
              <a:t>of </a:t>
            </a:r>
            <a:r>
              <a:rPr lang="en-US" b="1" dirty="0" smtClean="0"/>
              <a:t>Deborah/Moses</a:t>
            </a:r>
          </a:p>
          <a:p>
            <a:pPr lvl="1"/>
            <a:r>
              <a:rPr lang="en-US" b="1" dirty="0" smtClean="0"/>
              <a:t>Psalms</a:t>
            </a:r>
          </a:p>
          <a:p>
            <a:r>
              <a:rPr lang="en-US" b="1" dirty="0" smtClean="0"/>
              <a:t>Books</a:t>
            </a:r>
          </a:p>
          <a:p>
            <a:pPr lvl="1"/>
            <a:r>
              <a:rPr lang="en-US" b="1" dirty="0" smtClean="0"/>
              <a:t>Kings/Chronicles</a:t>
            </a:r>
          </a:p>
          <a:p>
            <a:pPr lvl="1"/>
            <a:r>
              <a:rPr lang="en-US" b="1" dirty="0" smtClean="0"/>
              <a:t>Acts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b="1" dirty="0" smtClean="0"/>
              <a:t>God uses these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458200" cy="5410200"/>
          </a:xfrm>
        </p:spPr>
        <p:txBody>
          <a:bodyPr>
            <a:normAutofit/>
          </a:bodyPr>
          <a:lstStyle/>
          <a:p>
            <a:r>
              <a:rPr lang="en-US" b="1" dirty="0" smtClean="0"/>
              <a:t>Songs/poetry</a:t>
            </a:r>
          </a:p>
          <a:p>
            <a:pPr lvl="1"/>
            <a:r>
              <a:rPr lang="en-US" b="1" dirty="0" smtClean="0"/>
              <a:t>S</a:t>
            </a:r>
            <a:r>
              <a:rPr lang="en-US" b="1" dirty="0" smtClean="0"/>
              <a:t>ongs </a:t>
            </a:r>
            <a:r>
              <a:rPr lang="en-US" b="1" dirty="0" smtClean="0"/>
              <a:t>of </a:t>
            </a:r>
            <a:r>
              <a:rPr lang="en-US" b="1" dirty="0" smtClean="0"/>
              <a:t>Deborah/Moses</a:t>
            </a:r>
          </a:p>
          <a:p>
            <a:pPr lvl="1"/>
            <a:r>
              <a:rPr lang="en-US" b="1" dirty="0" smtClean="0"/>
              <a:t>Psalms</a:t>
            </a:r>
          </a:p>
          <a:p>
            <a:r>
              <a:rPr lang="en-US" b="1" dirty="0" smtClean="0"/>
              <a:t>Books</a:t>
            </a:r>
          </a:p>
          <a:p>
            <a:pPr lvl="1"/>
            <a:r>
              <a:rPr lang="en-US" b="1" dirty="0" smtClean="0"/>
              <a:t>Kings/Chronicles</a:t>
            </a:r>
          </a:p>
          <a:p>
            <a:pPr lvl="1"/>
            <a:r>
              <a:rPr lang="en-US" b="1" dirty="0" smtClean="0"/>
              <a:t>Acts</a:t>
            </a:r>
          </a:p>
          <a:p>
            <a:r>
              <a:rPr lang="en-US" b="1" dirty="0" smtClean="0"/>
              <a:t>Holidays</a:t>
            </a:r>
          </a:p>
          <a:p>
            <a:pPr lvl="1"/>
            <a:r>
              <a:rPr lang="en-US" b="1" dirty="0" smtClean="0"/>
              <a:t>Passover/Yom Kippur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b="1" dirty="0" smtClean="0"/>
              <a:t>God uses these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458200" cy="5410200"/>
          </a:xfrm>
        </p:spPr>
        <p:txBody>
          <a:bodyPr>
            <a:normAutofit/>
          </a:bodyPr>
          <a:lstStyle/>
          <a:p>
            <a:r>
              <a:rPr lang="en-US" b="1" dirty="0" smtClean="0"/>
              <a:t>Songs/poetry</a:t>
            </a:r>
          </a:p>
          <a:p>
            <a:pPr lvl="1"/>
            <a:r>
              <a:rPr lang="en-US" b="1" dirty="0" smtClean="0"/>
              <a:t>S</a:t>
            </a:r>
            <a:r>
              <a:rPr lang="en-US" b="1" dirty="0" smtClean="0"/>
              <a:t>ongs </a:t>
            </a:r>
            <a:r>
              <a:rPr lang="en-US" b="1" dirty="0" smtClean="0"/>
              <a:t>of </a:t>
            </a:r>
            <a:r>
              <a:rPr lang="en-US" b="1" dirty="0" smtClean="0"/>
              <a:t>Deborah/Moses</a:t>
            </a:r>
          </a:p>
          <a:p>
            <a:pPr lvl="1"/>
            <a:r>
              <a:rPr lang="en-US" b="1" dirty="0" smtClean="0"/>
              <a:t>Psalms</a:t>
            </a:r>
          </a:p>
          <a:p>
            <a:r>
              <a:rPr lang="en-US" b="1" dirty="0" smtClean="0"/>
              <a:t>Books</a:t>
            </a:r>
          </a:p>
          <a:p>
            <a:pPr lvl="1"/>
            <a:r>
              <a:rPr lang="en-US" b="1" dirty="0" smtClean="0"/>
              <a:t>Kings/Chronicles</a:t>
            </a:r>
          </a:p>
          <a:p>
            <a:pPr lvl="1"/>
            <a:r>
              <a:rPr lang="en-US" b="1" dirty="0" smtClean="0"/>
              <a:t>Acts</a:t>
            </a:r>
          </a:p>
          <a:p>
            <a:r>
              <a:rPr lang="en-US" b="1" dirty="0" smtClean="0"/>
              <a:t>Holidays</a:t>
            </a:r>
          </a:p>
          <a:p>
            <a:pPr lvl="1"/>
            <a:r>
              <a:rPr lang="en-US" b="1" dirty="0" smtClean="0"/>
              <a:t>Passover/Yom Kippur</a:t>
            </a:r>
          </a:p>
          <a:p>
            <a:r>
              <a:rPr lang="en-US" b="1" dirty="0" smtClean="0"/>
              <a:t>Memorials</a:t>
            </a:r>
          </a:p>
          <a:p>
            <a:pPr lvl="1"/>
            <a:r>
              <a:rPr lang="en-US" b="1" dirty="0" smtClean="0"/>
              <a:t>Joshua 4 (stones)/Lord’s Supper (bread/wine)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History?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More than just remembering bare facts</a:t>
            </a:r>
          </a:p>
          <a:p>
            <a:pPr lvl="1"/>
            <a:r>
              <a:rPr lang="en-US" b="1" dirty="0" smtClean="0"/>
              <a:t>Facts without context/purpose are not very useful</a:t>
            </a:r>
          </a:p>
          <a:p>
            <a:pPr lvl="1"/>
            <a:r>
              <a:rPr lang="en-US" b="1" dirty="0" smtClean="0"/>
              <a:t>Trivia(l)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History?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More than just remembering bare facts</a:t>
            </a:r>
          </a:p>
          <a:p>
            <a:pPr lvl="1"/>
            <a:r>
              <a:rPr lang="en-US" b="1" dirty="0" smtClean="0"/>
              <a:t>Facts without context/purpose are not very useful</a:t>
            </a:r>
          </a:p>
          <a:p>
            <a:pPr lvl="1"/>
            <a:r>
              <a:rPr lang="en-US" b="1" dirty="0" smtClean="0"/>
              <a:t>Trivia(l)</a:t>
            </a:r>
            <a:endParaRPr lang="en-US" b="1" dirty="0" smtClean="0"/>
          </a:p>
          <a:p>
            <a:r>
              <a:rPr lang="en-US" b="1" dirty="0" smtClean="0"/>
              <a:t>Genealogies</a:t>
            </a:r>
          </a:p>
          <a:p>
            <a:pPr lvl="1"/>
            <a:r>
              <a:rPr lang="en-US" b="1" dirty="0" smtClean="0"/>
              <a:t>Identity – Luke 3:8; John 8:33</a:t>
            </a:r>
          </a:p>
          <a:p>
            <a:pPr lvl="1"/>
            <a:r>
              <a:rPr lang="en-US" b="1" dirty="0" smtClean="0"/>
              <a:t>Qualifications – Nehemiah 7:64 (Aaron/Levi)</a:t>
            </a:r>
          </a:p>
          <a:p>
            <a:pPr lvl="1"/>
            <a:r>
              <a:rPr lang="en-US" b="1" dirty="0" smtClean="0"/>
              <a:t>Fulfilled prophecy – Matthew 1 &amp; Luke 3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Q?: What </a:t>
            </a:r>
            <a:r>
              <a:rPr lang="en-US" b="1" dirty="0" smtClean="0"/>
              <a:t>do these have in common? </a:t>
            </a:r>
          </a:p>
          <a:p>
            <a:pPr lvl="1"/>
            <a:r>
              <a:rPr lang="en-US" b="1" dirty="0" smtClean="0"/>
              <a:t>Song of Deborah</a:t>
            </a:r>
          </a:p>
          <a:p>
            <a:pPr lvl="1"/>
            <a:r>
              <a:rPr lang="en-US" b="1" dirty="0" smtClean="0"/>
              <a:t>Lord’s Supper</a:t>
            </a:r>
          </a:p>
          <a:p>
            <a:pPr lvl="1"/>
            <a:r>
              <a:rPr lang="en-US" b="1" dirty="0" smtClean="0"/>
              <a:t>Hymn: “When I Survey the Wondrous Cross”</a:t>
            </a:r>
          </a:p>
          <a:p>
            <a:pPr lvl="1"/>
            <a:r>
              <a:rPr lang="en-US" b="1" dirty="0" smtClean="0"/>
              <a:t>Daily Bible </a:t>
            </a:r>
            <a:r>
              <a:rPr lang="en-US" b="1" dirty="0" smtClean="0"/>
              <a:t>readings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History?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5105400"/>
          </a:xfrm>
        </p:spPr>
        <p:txBody>
          <a:bodyPr/>
          <a:lstStyle/>
          <a:p>
            <a:r>
              <a:rPr lang="en-US" b="1" dirty="0" smtClean="0"/>
              <a:t>Concern for “the big picture”</a:t>
            </a:r>
          </a:p>
          <a:p>
            <a:pPr lvl="1"/>
            <a:r>
              <a:rPr lang="en-US" b="1" dirty="0" smtClean="0"/>
              <a:t>Cause/effect</a:t>
            </a:r>
          </a:p>
          <a:p>
            <a:pPr lvl="1"/>
            <a:r>
              <a:rPr lang="en-US" b="1" dirty="0" smtClean="0"/>
              <a:t>(Warning</a:t>
            </a:r>
            <a:r>
              <a:rPr lang="en-US" b="1" dirty="0" smtClean="0"/>
              <a:t>: blurry/incomplete “big picture</a:t>
            </a:r>
            <a:r>
              <a:rPr lang="en-US" b="1" dirty="0" smtClean="0"/>
              <a:t>”)</a:t>
            </a:r>
            <a:endParaRPr lang="en-US" b="1" dirty="0" smtClean="0"/>
          </a:p>
          <a:p>
            <a:pPr lvl="2"/>
            <a:r>
              <a:rPr lang="en-US" b="1" dirty="0" smtClean="0"/>
              <a:t>Macro evolution/age of the universe, etc.</a:t>
            </a:r>
          </a:p>
          <a:p>
            <a:pPr lvl="1"/>
            <a:r>
              <a:rPr lang="en-US" b="1" dirty="0" smtClean="0"/>
              <a:t>Gen </a:t>
            </a:r>
            <a:r>
              <a:rPr lang="en-US" b="1" dirty="0" smtClean="0"/>
              <a:t>5 – death due to sin/life for walking w/God</a:t>
            </a: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History?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Concern for “the big picture”</a:t>
            </a:r>
          </a:p>
          <a:p>
            <a:pPr lvl="1"/>
            <a:r>
              <a:rPr lang="en-US" b="1" dirty="0" smtClean="0"/>
              <a:t>Cause/effect</a:t>
            </a:r>
          </a:p>
          <a:p>
            <a:pPr lvl="1"/>
            <a:r>
              <a:rPr lang="en-US" b="1" dirty="0" smtClean="0"/>
              <a:t>(Warning: blurry/incomplete “big picture”)</a:t>
            </a:r>
          </a:p>
          <a:p>
            <a:pPr lvl="2"/>
            <a:r>
              <a:rPr lang="en-US" b="1" dirty="0" smtClean="0"/>
              <a:t>Macro evolution/age of the universe, etc.</a:t>
            </a:r>
          </a:p>
          <a:p>
            <a:pPr lvl="1"/>
            <a:r>
              <a:rPr lang="en-US" b="1" dirty="0" smtClean="0"/>
              <a:t>Gen 5 – death due to sin/life for walking </a:t>
            </a:r>
            <a:r>
              <a:rPr lang="en-US" b="1" dirty="0" smtClean="0"/>
              <a:t>w/God</a:t>
            </a:r>
            <a:endParaRPr lang="en-US" b="1" dirty="0" smtClean="0"/>
          </a:p>
          <a:p>
            <a:r>
              <a:rPr lang="en-US" b="1" dirty="0" smtClean="0"/>
              <a:t>In the Bible</a:t>
            </a:r>
          </a:p>
          <a:p>
            <a:pPr lvl="1"/>
            <a:r>
              <a:rPr lang="en-US" b="1" dirty="0" smtClean="0"/>
              <a:t>One event, </a:t>
            </a:r>
            <a:r>
              <a:rPr lang="en-US" b="1" dirty="0" smtClean="0"/>
              <a:t>sev</a:t>
            </a:r>
            <a:r>
              <a:rPr lang="en-US" b="1" dirty="0" smtClean="0"/>
              <a:t>eral</a:t>
            </a:r>
            <a:r>
              <a:rPr lang="en-US" b="1" dirty="0" smtClean="0"/>
              <a:t> </a:t>
            </a:r>
            <a:r>
              <a:rPr lang="en-US" b="1" dirty="0" err="1" smtClean="0"/>
              <a:t>appl</a:t>
            </a:r>
            <a:r>
              <a:rPr lang="en-US" b="1" dirty="0" smtClean="0"/>
              <a:t>: </a:t>
            </a:r>
            <a:r>
              <a:rPr lang="en-US" b="1" dirty="0" smtClean="0"/>
              <a:t>Exodus – wrath</a:t>
            </a:r>
            <a:r>
              <a:rPr lang="en-US" b="1" dirty="0" smtClean="0"/>
              <a:t>, mercy, </a:t>
            </a:r>
            <a:r>
              <a:rPr lang="en-US" b="1" dirty="0" smtClean="0"/>
              <a:t>redemp</a:t>
            </a:r>
            <a:r>
              <a:rPr lang="en-US" b="1" dirty="0" smtClean="0"/>
              <a:t>tion</a:t>
            </a:r>
            <a:endParaRPr lang="en-US" b="1" dirty="0" smtClean="0"/>
          </a:p>
          <a:p>
            <a:pPr lvl="1"/>
            <a:r>
              <a:rPr lang="en-US" b="1" dirty="0" smtClean="0"/>
              <a:t>Sev</a:t>
            </a:r>
            <a:r>
              <a:rPr lang="en-US" b="1" dirty="0" smtClean="0"/>
              <a:t>eral</a:t>
            </a:r>
            <a:r>
              <a:rPr lang="en-US" b="1" dirty="0" smtClean="0"/>
              <a:t> accts</a:t>
            </a:r>
            <a:r>
              <a:rPr lang="en-US" b="1" dirty="0" smtClean="0"/>
              <a:t>, one event: </a:t>
            </a:r>
            <a:r>
              <a:rPr lang="en-US" b="1" dirty="0" smtClean="0"/>
              <a:t>Christ – 4 </a:t>
            </a:r>
            <a:r>
              <a:rPr lang="en-US" b="1" dirty="0" smtClean="0"/>
              <a:t>gospels, plus</a:t>
            </a:r>
          </a:p>
          <a:p>
            <a:pPr lvl="1"/>
            <a:r>
              <a:rPr lang="en-US" b="1" dirty="0" smtClean="0"/>
              <a:t>Misuse: premillenialism; 70 AD theory</a:t>
            </a:r>
            <a:endParaRPr lang="en-US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History?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5105400"/>
          </a:xfrm>
        </p:spPr>
        <p:txBody>
          <a:bodyPr/>
          <a:lstStyle/>
          <a:p>
            <a:r>
              <a:rPr lang="en-US" b="1" dirty="0" smtClean="0"/>
              <a:t>Identity</a:t>
            </a:r>
          </a:p>
          <a:p>
            <a:pPr lvl="1"/>
            <a:r>
              <a:rPr lang="en-US" b="1" dirty="0" smtClean="0"/>
              <a:t>To relate past events to current events</a:t>
            </a:r>
          </a:p>
          <a:p>
            <a:pPr lvl="1"/>
            <a:r>
              <a:rPr lang="en-US" b="1" dirty="0" smtClean="0"/>
              <a:t>How has God dealt with His people in the past</a:t>
            </a:r>
          </a:p>
          <a:p>
            <a:pPr lvl="1"/>
            <a:r>
              <a:rPr lang="en-US" b="1" dirty="0" smtClean="0"/>
              <a:t>Romans 15:4; 1 Corinthians 10:6</a:t>
            </a:r>
            <a:r>
              <a:rPr lang="en-US" b="1" dirty="0" smtClean="0"/>
              <a:t>, 11</a:t>
            </a:r>
            <a:endParaRPr lang="en-US" b="1" dirty="0" smtClean="0"/>
          </a:p>
          <a:p>
            <a:pPr lvl="1"/>
            <a:r>
              <a:rPr lang="en-US" b="1" dirty="0" smtClean="0"/>
              <a:t>The need for God’s guidance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History?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Identity</a:t>
            </a:r>
          </a:p>
          <a:p>
            <a:pPr lvl="1"/>
            <a:r>
              <a:rPr lang="en-US" b="1" dirty="0" smtClean="0"/>
              <a:t>To relate past events to current events</a:t>
            </a:r>
          </a:p>
          <a:p>
            <a:pPr lvl="1"/>
            <a:r>
              <a:rPr lang="en-US" b="1" dirty="0" smtClean="0"/>
              <a:t>How has God dealt with His people in the past</a:t>
            </a:r>
          </a:p>
          <a:p>
            <a:pPr lvl="1"/>
            <a:r>
              <a:rPr lang="en-US" b="1" dirty="0" smtClean="0"/>
              <a:t>Romans 15:4; 1 Corinthians 10:6</a:t>
            </a:r>
            <a:r>
              <a:rPr lang="en-US" b="1" dirty="0" smtClean="0"/>
              <a:t>, 11</a:t>
            </a:r>
            <a:endParaRPr lang="en-US" b="1" dirty="0" smtClean="0"/>
          </a:p>
          <a:p>
            <a:pPr lvl="1"/>
            <a:r>
              <a:rPr lang="en-US" b="1" dirty="0" smtClean="0"/>
              <a:t>The need for God’s guidance</a:t>
            </a:r>
          </a:p>
          <a:p>
            <a:r>
              <a:rPr lang="en-US" b="1" dirty="0" smtClean="0"/>
              <a:t>Avoid mistakes</a:t>
            </a:r>
          </a:p>
          <a:p>
            <a:pPr lvl="1"/>
            <a:r>
              <a:rPr lang="en-US" b="1" dirty="0" smtClean="0"/>
              <a:t>God’s attitude toward sin/Jesus/man/Satan/</a:t>
            </a:r>
            <a:r>
              <a:rPr lang="en-US" b="1" dirty="0" err="1" smtClean="0"/>
              <a:t>jdgmt</a:t>
            </a:r>
            <a:endParaRPr lang="en-US" b="1" dirty="0" smtClean="0"/>
          </a:p>
          <a:p>
            <a:pPr lvl="1"/>
            <a:r>
              <a:rPr lang="en-US" b="1" dirty="0" smtClean="0"/>
              <a:t>“Those who cannot remember the past…</a:t>
            </a:r>
          </a:p>
          <a:p>
            <a:pPr lvl="1"/>
            <a:r>
              <a:rPr lang="en-US" b="1" dirty="0" smtClean="0"/>
              <a:t>“No one will live long enough to make all mistakes”</a:t>
            </a:r>
            <a:endParaRPr lang="en-US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History?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5105400"/>
          </a:xfrm>
        </p:spPr>
        <p:txBody>
          <a:bodyPr/>
          <a:lstStyle/>
          <a:p>
            <a:r>
              <a:rPr lang="en-US" b="1" dirty="0" smtClean="0"/>
              <a:t>Gives us hope for the future</a:t>
            </a:r>
          </a:p>
          <a:p>
            <a:pPr lvl="1"/>
            <a:r>
              <a:rPr lang="en-US" b="1" dirty="0" smtClean="0"/>
              <a:t>1 Corinthians 13:13; Romans 8:24-25</a:t>
            </a:r>
          </a:p>
          <a:p>
            <a:pPr lvl="1"/>
            <a:r>
              <a:rPr lang="en-US" b="1" dirty="0" smtClean="0"/>
              <a:t>2 Peter 2:4-9 – “…if…then”</a:t>
            </a:r>
          </a:p>
          <a:p>
            <a:pPr lvl="1"/>
            <a:r>
              <a:rPr lang="en-US" b="1" dirty="0" smtClean="0"/>
              <a:t>2 Timothy 4:7-8 – Paul’s assurance</a:t>
            </a:r>
          </a:p>
          <a:p>
            <a:pPr lvl="1"/>
            <a:r>
              <a:rPr lang="en-US" b="1" dirty="0" smtClean="0"/>
              <a:t>Acts 17:30-31 – …because God furnished proof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History, is all around us</a:t>
            </a:r>
          </a:p>
          <a:p>
            <a:pPr lvl="1"/>
            <a:r>
              <a:rPr lang="en-US" b="1" dirty="0" smtClean="0"/>
              <a:t>Written</a:t>
            </a:r>
          </a:p>
          <a:p>
            <a:pPr lvl="1"/>
            <a:r>
              <a:rPr lang="en-US" b="1" dirty="0" smtClean="0"/>
              <a:t>Oral</a:t>
            </a:r>
          </a:p>
          <a:p>
            <a:pPr lvl="1"/>
            <a:r>
              <a:rPr lang="en-US" b="1" dirty="0" smtClean="0"/>
              <a:t>Memorials</a:t>
            </a:r>
          </a:p>
          <a:p>
            <a:pPr lvl="1"/>
            <a:r>
              <a:rPr lang="en-US" b="1" dirty="0" smtClean="0"/>
              <a:t>Holidays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History, is all around us</a:t>
            </a:r>
          </a:p>
          <a:p>
            <a:pPr lvl="1"/>
            <a:r>
              <a:rPr lang="en-US" b="1" dirty="0" smtClean="0"/>
              <a:t>Written</a:t>
            </a:r>
          </a:p>
          <a:p>
            <a:pPr lvl="1"/>
            <a:r>
              <a:rPr lang="en-US" b="1" dirty="0" smtClean="0"/>
              <a:t>Oral</a:t>
            </a:r>
          </a:p>
          <a:p>
            <a:pPr lvl="1"/>
            <a:r>
              <a:rPr lang="en-US" b="1" dirty="0" smtClean="0"/>
              <a:t>Memorials</a:t>
            </a:r>
          </a:p>
          <a:p>
            <a:pPr lvl="1"/>
            <a:r>
              <a:rPr lang="en-US" b="1" dirty="0" smtClean="0"/>
              <a:t>Holidays </a:t>
            </a:r>
          </a:p>
          <a:p>
            <a:r>
              <a:rPr lang="en-US" b="1" dirty="0" smtClean="0"/>
              <a:t>Knowing history is important</a:t>
            </a:r>
          </a:p>
          <a:p>
            <a:pPr lvl="1"/>
            <a:r>
              <a:rPr lang="en-US" b="1" dirty="0" smtClean="0"/>
              <a:t>Identity/purpose/origin</a:t>
            </a:r>
          </a:p>
          <a:p>
            <a:pPr lvl="1"/>
            <a:r>
              <a:rPr lang="en-US" b="1" dirty="0" smtClean="0"/>
              <a:t>Learning from past mistakes</a:t>
            </a:r>
          </a:p>
          <a:p>
            <a:pPr lvl="1"/>
            <a:r>
              <a:rPr lang="en-US" b="1" dirty="0" smtClean="0"/>
              <a:t>Looking to the future</a:t>
            </a:r>
            <a:endParaRPr lang="en-US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One day, history will be gone – only eternity will surround us</a:t>
            </a:r>
          </a:p>
          <a:p>
            <a:r>
              <a:rPr lang="en-US" b="1" dirty="0" smtClean="0"/>
              <a:t>Until then, let’s study God’s history book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One day, history will be gone – only eternity will surround us</a:t>
            </a:r>
          </a:p>
          <a:p>
            <a:r>
              <a:rPr lang="en-US" b="1" dirty="0" smtClean="0"/>
              <a:t>Until then, let’s study God’s history book</a:t>
            </a:r>
            <a:endParaRPr lang="en-US" b="1" dirty="0" smtClean="0"/>
          </a:p>
          <a:p>
            <a:r>
              <a:rPr lang="en-US" b="1" dirty="0" smtClean="0"/>
              <a:t>The Bible</a:t>
            </a:r>
            <a:endParaRPr lang="en-US" b="1" dirty="0" smtClean="0"/>
          </a:p>
          <a:p>
            <a:pPr lvl="1"/>
            <a:r>
              <a:rPr lang="en-US" b="1" dirty="0" smtClean="0"/>
              <a:t>Is written </a:t>
            </a:r>
            <a:r>
              <a:rPr lang="en-US" b="1" dirty="0" smtClean="0"/>
              <a:t>by God, therefore </a:t>
            </a:r>
            <a:r>
              <a:rPr lang="en-US" b="1" dirty="0" smtClean="0"/>
              <a:t>is accurate</a:t>
            </a:r>
            <a:endParaRPr lang="en-US" b="1" dirty="0" smtClean="0"/>
          </a:p>
          <a:p>
            <a:pPr lvl="1"/>
            <a:r>
              <a:rPr lang="en-US" b="1" dirty="0" smtClean="0"/>
              <a:t>Reveals His will</a:t>
            </a:r>
          </a:p>
          <a:p>
            <a:pPr lvl="1"/>
            <a:r>
              <a:rPr lang="en-US" b="1" dirty="0" smtClean="0"/>
              <a:t>Is according </a:t>
            </a:r>
            <a:r>
              <a:rPr lang="en-US" b="1" dirty="0" smtClean="0"/>
              <a:t>to His purpose</a:t>
            </a:r>
          </a:p>
          <a:p>
            <a:pPr lvl="1"/>
            <a:r>
              <a:rPr lang="en-US" b="1" dirty="0" smtClean="0"/>
              <a:t>Supplies faith</a:t>
            </a:r>
            <a:r>
              <a:rPr lang="en-US" b="1" dirty="0" smtClean="0"/>
              <a:t>, but not </a:t>
            </a:r>
            <a:r>
              <a:rPr lang="en-US" b="1" u="sng" dirty="0" smtClean="0"/>
              <a:t>blind</a:t>
            </a:r>
            <a:r>
              <a:rPr lang="en-US" b="1" dirty="0" smtClean="0"/>
              <a:t> faith</a:t>
            </a:r>
          </a:p>
          <a:p>
            <a:pPr lvl="1"/>
            <a:r>
              <a:rPr lang="en-US" b="1" dirty="0" smtClean="0"/>
              <a:t>Through it, we </a:t>
            </a:r>
            <a:r>
              <a:rPr lang="en-US" b="1" dirty="0" smtClean="0"/>
              <a:t>too can have a “Blessed Assurance</a:t>
            </a:r>
            <a:r>
              <a:rPr lang="en-US" b="1" dirty="0" smtClean="0"/>
              <a:t>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Q?: What </a:t>
            </a:r>
            <a:r>
              <a:rPr lang="en-US" b="1" dirty="0" smtClean="0"/>
              <a:t>do these have in common? </a:t>
            </a:r>
          </a:p>
          <a:p>
            <a:pPr lvl="1"/>
            <a:r>
              <a:rPr lang="en-US" b="1" dirty="0" smtClean="0"/>
              <a:t>Song of Deborah</a:t>
            </a:r>
          </a:p>
          <a:p>
            <a:pPr lvl="1"/>
            <a:r>
              <a:rPr lang="en-US" b="1" dirty="0" smtClean="0"/>
              <a:t>Lord’s Supper</a:t>
            </a:r>
          </a:p>
          <a:p>
            <a:pPr lvl="1"/>
            <a:r>
              <a:rPr lang="en-US" b="1" dirty="0" smtClean="0"/>
              <a:t>Hymn: “When I Survey the Wondrous Cross”</a:t>
            </a:r>
          </a:p>
          <a:p>
            <a:pPr lvl="1"/>
            <a:r>
              <a:rPr lang="en-US" b="1" dirty="0" smtClean="0"/>
              <a:t>Daily Bible readings</a:t>
            </a:r>
          </a:p>
          <a:p>
            <a:pPr lvl="1"/>
            <a:r>
              <a:rPr lang="en-US" b="1" dirty="0" smtClean="0"/>
              <a:t>Children’s song: “Jesus Chose Them One By One”</a:t>
            </a:r>
          </a:p>
          <a:p>
            <a:pPr lvl="1"/>
            <a:r>
              <a:rPr lang="en-US" b="1" dirty="0" smtClean="0"/>
              <a:t>Genealogies of Matthew 1 &amp; Luke 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Q?: What do </a:t>
            </a:r>
            <a:r>
              <a:rPr lang="en-US" b="1" dirty="0" smtClean="0"/>
              <a:t>these have in common? </a:t>
            </a:r>
          </a:p>
          <a:p>
            <a:pPr lvl="1"/>
            <a:r>
              <a:rPr lang="en-US" b="1" dirty="0" smtClean="0"/>
              <a:t>Song of Deborah</a:t>
            </a:r>
          </a:p>
          <a:p>
            <a:pPr lvl="1"/>
            <a:r>
              <a:rPr lang="en-US" b="1" dirty="0" smtClean="0"/>
              <a:t>Lord’s Supper</a:t>
            </a:r>
          </a:p>
          <a:p>
            <a:pPr lvl="1"/>
            <a:r>
              <a:rPr lang="en-US" b="1" dirty="0" smtClean="0"/>
              <a:t>Hymn: “When I Survey the Wondrous Cross”</a:t>
            </a:r>
          </a:p>
          <a:p>
            <a:pPr lvl="1"/>
            <a:r>
              <a:rPr lang="en-US" b="1" dirty="0" smtClean="0"/>
              <a:t>Daily Bible readings</a:t>
            </a:r>
          </a:p>
          <a:p>
            <a:pPr lvl="1"/>
            <a:r>
              <a:rPr lang="en-US" b="1" dirty="0" smtClean="0"/>
              <a:t>Children’s song: “Jesus Chose Them One By One”</a:t>
            </a:r>
          </a:p>
          <a:p>
            <a:pPr lvl="1"/>
            <a:r>
              <a:rPr lang="en-US" b="1" dirty="0" smtClean="0"/>
              <a:t>Genealogies of Matthew 1 &amp; Luke 3</a:t>
            </a:r>
          </a:p>
          <a:p>
            <a:r>
              <a:rPr lang="en-US" b="1" dirty="0" smtClean="0"/>
              <a:t>A: They </a:t>
            </a:r>
            <a:r>
              <a:rPr lang="en-US" b="1" dirty="0" smtClean="0"/>
              <a:t>all help us </a:t>
            </a:r>
            <a:r>
              <a:rPr lang="en-US" b="1" u="sng" dirty="0" smtClean="0"/>
              <a:t>remember</a:t>
            </a:r>
            <a:r>
              <a:rPr lang="en-US" b="1" dirty="0" smtClean="0"/>
              <a:t> something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omens_history_can_d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72200" y="304800"/>
            <a:ext cx="2522220" cy="3048000"/>
          </a:xfrm>
          <a:prstGeom prst="rect">
            <a:avLst/>
          </a:prstGeom>
        </p:spPr>
      </p:pic>
      <p:pic>
        <p:nvPicPr>
          <p:cNvPr id="6" name="Picture 5" descr="liberty-bell_~vl0012b02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38800" y="3276600"/>
            <a:ext cx="3014200" cy="3581400"/>
          </a:xfrm>
          <a:prstGeom prst="rect">
            <a:avLst/>
          </a:prstGeom>
        </p:spPr>
      </p:pic>
      <p:pic>
        <p:nvPicPr>
          <p:cNvPr id="4" name="Picture 3" descr="12232478891159856278african american history month2.svg.m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3276600"/>
            <a:ext cx="3716668" cy="3581400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0"/>
            <a:ext cx="3108960" cy="31089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5943600" cy="1470025"/>
          </a:xfrm>
        </p:spPr>
        <p:txBody>
          <a:bodyPr>
            <a:normAutofit/>
          </a:bodyPr>
          <a:lstStyle/>
          <a:p>
            <a:r>
              <a:rPr lang="en-US" sz="6000" b="1" u="sng" dirty="0" smtClean="0"/>
              <a:t>WHY HISTORY?</a:t>
            </a:r>
            <a:endParaRPr lang="en-US" sz="60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2209800"/>
            <a:ext cx="3276600" cy="25146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Joshua </a:t>
            </a:r>
          </a:p>
          <a:p>
            <a:r>
              <a:rPr lang="en-US" sz="6000" b="1" dirty="0" smtClean="0">
                <a:solidFill>
                  <a:schemeClr val="tx1"/>
                </a:solidFill>
              </a:rPr>
              <a:t>4:1-9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History, to many, is B-O-R-I-N-G!</a:t>
            </a:r>
          </a:p>
          <a:p>
            <a:pPr lvl="1"/>
            <a:r>
              <a:rPr lang="en-US" b="1" dirty="0" smtClean="0"/>
              <a:t>I hated history class in school (I wasn’t alone)</a:t>
            </a:r>
          </a:p>
          <a:p>
            <a:pPr lvl="1"/>
            <a:r>
              <a:rPr lang="en-US" b="1" dirty="0" smtClean="0"/>
              <a:t>Studying “a bunch of dead people”, etc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2016-08-02-failing-histor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0"/>
            <a:ext cx="6934200" cy="6858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History, to many, is B-O-R-I-N-G!</a:t>
            </a:r>
          </a:p>
          <a:p>
            <a:pPr lvl="1"/>
            <a:r>
              <a:rPr lang="en-US" b="1" dirty="0" smtClean="0"/>
              <a:t>I hated history class in school (I wasn’t alone)</a:t>
            </a:r>
          </a:p>
          <a:p>
            <a:pPr lvl="1"/>
            <a:r>
              <a:rPr lang="en-US" b="1" dirty="0" smtClean="0"/>
              <a:t>Studying “a bunch of dead people”, etc</a:t>
            </a:r>
          </a:p>
          <a:p>
            <a:r>
              <a:rPr lang="en-US" b="1" dirty="0" smtClean="0"/>
              <a:t>However, it is extremely important to mankind</a:t>
            </a:r>
          </a:p>
          <a:p>
            <a:pPr lvl="1"/>
            <a:r>
              <a:rPr lang="en-US" b="1" dirty="0" smtClean="0"/>
              <a:t>“Those who don’t learn from the past are doomed to repeat it”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History, to many, is B-O-R-I-N-G!</a:t>
            </a:r>
          </a:p>
          <a:p>
            <a:pPr lvl="1"/>
            <a:r>
              <a:rPr lang="en-US" b="1" dirty="0" smtClean="0"/>
              <a:t>I hated history class in school (I wasn’t alone)</a:t>
            </a:r>
          </a:p>
          <a:p>
            <a:pPr lvl="1"/>
            <a:r>
              <a:rPr lang="en-US" b="1" dirty="0" smtClean="0"/>
              <a:t>Studying “a bunch of dead people”, etc</a:t>
            </a:r>
          </a:p>
          <a:p>
            <a:r>
              <a:rPr lang="en-US" b="1" dirty="0" smtClean="0"/>
              <a:t>However, it is extremely important to mankind</a:t>
            </a:r>
          </a:p>
          <a:p>
            <a:pPr lvl="1"/>
            <a:r>
              <a:rPr lang="en-US" b="1" dirty="0" smtClean="0"/>
              <a:t>“Those who don’t learn from the past are doomed to repeat it”</a:t>
            </a:r>
          </a:p>
          <a:p>
            <a:r>
              <a:rPr lang="en-US" b="1" dirty="0" smtClean="0"/>
              <a:t>…and especially to God’s people</a:t>
            </a:r>
          </a:p>
          <a:p>
            <a:pPr lvl="1"/>
            <a:r>
              <a:rPr lang="en-US" b="1" dirty="0" smtClean="0"/>
              <a:t>Who are we</a:t>
            </a:r>
            <a:r>
              <a:rPr lang="en-US" b="1" dirty="0" smtClean="0"/>
              <a:t>?</a:t>
            </a:r>
            <a:endParaRPr lang="en-US" b="1" dirty="0" smtClean="0"/>
          </a:p>
          <a:p>
            <a:pPr lvl="1"/>
            <a:r>
              <a:rPr lang="en-US" b="1" dirty="0" smtClean="0"/>
              <a:t>Why are we here</a:t>
            </a:r>
            <a:r>
              <a:rPr lang="en-US" b="1" dirty="0" smtClean="0"/>
              <a:t>?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887</Words>
  <Application>Microsoft Office PowerPoint</Application>
  <PresentationFormat>On-screen Show (4:3)</PresentationFormat>
  <Paragraphs>199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INTRODUCTION</vt:lpstr>
      <vt:lpstr>INTRODUCTION</vt:lpstr>
      <vt:lpstr>INTRODUCTION</vt:lpstr>
      <vt:lpstr>INTRODUCTION</vt:lpstr>
      <vt:lpstr>WHY HISTORY?</vt:lpstr>
      <vt:lpstr>INTRODUCTION</vt:lpstr>
      <vt:lpstr>Slide 7</vt:lpstr>
      <vt:lpstr>INTRODUCTION</vt:lpstr>
      <vt:lpstr>INTRODUCTION</vt:lpstr>
      <vt:lpstr>INTRODUCTION</vt:lpstr>
      <vt:lpstr>Aids</vt:lpstr>
      <vt:lpstr>Aids</vt:lpstr>
      <vt:lpstr>Aids</vt:lpstr>
      <vt:lpstr>God uses these</vt:lpstr>
      <vt:lpstr>God uses these</vt:lpstr>
      <vt:lpstr>God uses these</vt:lpstr>
      <vt:lpstr>God uses these</vt:lpstr>
      <vt:lpstr>Why History?</vt:lpstr>
      <vt:lpstr>Why History?</vt:lpstr>
      <vt:lpstr>Why History?</vt:lpstr>
      <vt:lpstr>Why History?</vt:lpstr>
      <vt:lpstr>Why History?</vt:lpstr>
      <vt:lpstr>Why History?</vt:lpstr>
      <vt:lpstr>Why History?</vt:lpstr>
      <vt:lpstr>CONCLUSION</vt:lpstr>
      <vt:lpstr>CONCLUSION</vt:lpstr>
      <vt:lpstr>CONCLUSION</vt:lpstr>
      <vt:lpstr>CONCLUSION</vt:lpstr>
      <vt:lpstr>Are YOU a Christian?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History?</dc:title>
  <dc:creator>Current User</dc:creator>
  <cp:lastModifiedBy>Pili</cp:lastModifiedBy>
  <cp:revision>54</cp:revision>
  <dcterms:created xsi:type="dcterms:W3CDTF">2010-12-24T03:34:20Z</dcterms:created>
  <dcterms:modified xsi:type="dcterms:W3CDTF">2016-10-09T21:32:28Z</dcterms:modified>
</cp:coreProperties>
</file>