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6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6"/>
  </p:notesMasterIdLst>
  <p:sldIdLst>
    <p:sldId id="256" r:id="rId2"/>
    <p:sldId id="265" r:id="rId3"/>
    <p:sldId id="274" r:id="rId4"/>
    <p:sldId id="275" r:id="rId5"/>
    <p:sldId id="276" r:id="rId6"/>
    <p:sldId id="277" r:id="rId7"/>
    <p:sldId id="323" r:id="rId8"/>
    <p:sldId id="266" r:id="rId9"/>
    <p:sldId id="280" r:id="rId10"/>
    <p:sldId id="281" r:id="rId11"/>
    <p:sldId id="299" r:id="rId12"/>
    <p:sldId id="257" r:id="rId13"/>
    <p:sldId id="282" r:id="rId14"/>
    <p:sldId id="283" r:id="rId15"/>
    <p:sldId id="300" r:id="rId16"/>
    <p:sldId id="258" r:id="rId17"/>
    <p:sldId id="284" r:id="rId18"/>
    <p:sldId id="287" r:id="rId19"/>
    <p:sldId id="286" r:id="rId20"/>
    <p:sldId id="285" r:id="rId21"/>
    <p:sldId id="288" r:id="rId22"/>
    <p:sldId id="289" r:id="rId23"/>
    <p:sldId id="290" r:id="rId24"/>
    <p:sldId id="291" r:id="rId25"/>
    <p:sldId id="292" r:id="rId26"/>
    <p:sldId id="297" r:id="rId27"/>
    <p:sldId id="298" r:id="rId28"/>
    <p:sldId id="294" r:id="rId29"/>
    <p:sldId id="295" r:id="rId30"/>
    <p:sldId id="296" r:id="rId31"/>
    <p:sldId id="267" r:id="rId32"/>
    <p:sldId id="301" r:id="rId33"/>
    <p:sldId id="302" r:id="rId34"/>
    <p:sldId id="303" r:id="rId35"/>
    <p:sldId id="293" r:id="rId36"/>
    <p:sldId id="304" r:id="rId37"/>
    <p:sldId id="306" r:id="rId38"/>
    <p:sldId id="307" r:id="rId39"/>
    <p:sldId id="268" r:id="rId40"/>
    <p:sldId id="308" r:id="rId41"/>
    <p:sldId id="269" r:id="rId42"/>
    <p:sldId id="309" r:id="rId43"/>
    <p:sldId id="310" r:id="rId44"/>
    <p:sldId id="270" r:id="rId45"/>
    <p:sldId id="311" r:id="rId46"/>
    <p:sldId id="312" r:id="rId47"/>
    <p:sldId id="262" r:id="rId48"/>
    <p:sldId id="313" r:id="rId49"/>
    <p:sldId id="314" r:id="rId50"/>
    <p:sldId id="315" r:id="rId51"/>
    <p:sldId id="271" r:id="rId52"/>
    <p:sldId id="316" r:id="rId53"/>
    <p:sldId id="317" r:id="rId54"/>
    <p:sldId id="261" r:id="rId55"/>
    <p:sldId id="318" r:id="rId56"/>
    <p:sldId id="322" r:id="rId57"/>
    <p:sldId id="321" r:id="rId58"/>
    <p:sldId id="320" r:id="rId59"/>
    <p:sldId id="319" r:id="rId60"/>
    <p:sldId id="260" r:id="rId61"/>
    <p:sldId id="325" r:id="rId62"/>
    <p:sldId id="324" r:id="rId63"/>
    <p:sldId id="259" r:id="rId64"/>
    <p:sldId id="326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0" autoAdjust="0"/>
    <p:restoredTop sz="94660"/>
  </p:normalViewPr>
  <p:slideViewPr>
    <p:cSldViewPr>
      <p:cViewPr varScale="1">
        <p:scale>
          <a:sx n="62" d="100"/>
          <a:sy n="62" d="100"/>
        </p:scale>
        <p:origin x="-972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2D201-833E-4674-B323-F4BED3BC6FC5}" type="datetimeFigureOut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1DDC6-D6B7-435A-A9EC-AD65E9A212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49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50</a:t>
            </a:fld>
            <a:endParaRPr lang="en-US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51</a:t>
            </a:fld>
            <a:endParaRPr lang="en-US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52</a:t>
            </a:fld>
            <a:endParaRPr lang="en-US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53</a:t>
            </a:fld>
            <a:endParaRPr lang="en-US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54</a:t>
            </a:fld>
            <a:endParaRPr lang="en-US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55</a:t>
            </a:fld>
            <a:endParaRPr lang="en-US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56</a:t>
            </a:fld>
            <a:endParaRPr lang="en-US" dirty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57</a:t>
            </a:fld>
            <a:endParaRPr lang="en-US" dirty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58</a:t>
            </a:fld>
            <a:endParaRPr lang="en-US" dirty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59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60</a:t>
            </a:fld>
            <a:endParaRPr lang="en-US" dirty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61</a:t>
            </a:fld>
            <a:endParaRPr lang="en-US" dirty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62</a:t>
            </a:fld>
            <a:endParaRPr lang="en-US" dirty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63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DDC6-D6B7-435A-A9EC-AD65E9A212B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0665-7883-438E-AC12-15B3E4237101}" type="datetimeFigureOut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81B9-9183-4FFA-9C95-5F5C35D1D5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0665-7883-438E-AC12-15B3E4237101}" type="datetimeFigureOut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81B9-9183-4FFA-9C95-5F5C35D1D5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0665-7883-438E-AC12-15B3E4237101}" type="datetimeFigureOut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81B9-9183-4FFA-9C95-5F5C35D1D5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0665-7883-438E-AC12-15B3E4237101}" type="datetimeFigureOut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81B9-9183-4FFA-9C95-5F5C35D1D5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0665-7883-438E-AC12-15B3E4237101}" type="datetimeFigureOut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81B9-9183-4FFA-9C95-5F5C35D1D5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0665-7883-438E-AC12-15B3E4237101}" type="datetimeFigureOut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81B9-9183-4FFA-9C95-5F5C35D1D5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0665-7883-438E-AC12-15B3E4237101}" type="datetimeFigureOut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81B9-9183-4FFA-9C95-5F5C35D1D5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0665-7883-438E-AC12-15B3E4237101}" type="datetimeFigureOut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81B9-9183-4FFA-9C95-5F5C35D1D5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0665-7883-438E-AC12-15B3E4237101}" type="datetimeFigureOut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81B9-9183-4FFA-9C95-5F5C35D1D5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0665-7883-438E-AC12-15B3E4237101}" type="datetimeFigureOut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81B9-9183-4FFA-9C95-5F5C35D1D5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0665-7883-438E-AC12-15B3E4237101}" type="datetimeFigureOut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81B9-9183-4FFA-9C95-5F5C35D1D5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40665-7883-438E-AC12-15B3E4237101}" type="datetimeFigureOut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581B9-9183-4FFA-9C95-5F5C35D1D5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c_color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838200"/>
            <a:ext cx="4876800" cy="5090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200" cy="1470025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Should</a:t>
            </a:r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Christians</a:t>
            </a:r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 Vote?</a:t>
            </a:r>
            <a:endParaRPr lang="en-US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638800"/>
            <a:ext cx="9144000" cy="12192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Matthew 5:13-16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Many people complain endlessly about bad politicians, yet fail to learn about candidates and vote for the best in elections.</a:t>
            </a:r>
          </a:p>
          <a:p>
            <a:r>
              <a:rPr lang="en-US" b="1" dirty="0" smtClean="0"/>
              <a:t>Many are not even registered to vote.</a:t>
            </a:r>
          </a:p>
          <a:p>
            <a:r>
              <a:rPr lang="en-US" b="1" dirty="0" smtClean="0"/>
              <a:t>If you don’t vote, you forfeit your right to complain afterward.</a:t>
            </a:r>
          </a:p>
          <a:p>
            <a:r>
              <a:rPr lang="en-US" b="1" u="sng" dirty="0" smtClean="0"/>
              <a:t>NOTE:</a:t>
            </a:r>
            <a:r>
              <a:rPr lang="en-US" b="1" dirty="0" smtClean="0"/>
              <a:t> No verse in the Bible says a Christian must vote or that Christians are prohibited from voting. 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Many people complain endlessly about bad politicians, yet fail to learn about candidates and vote for the best in elections.</a:t>
            </a:r>
          </a:p>
          <a:p>
            <a:r>
              <a:rPr lang="en-US" b="1" dirty="0" smtClean="0"/>
              <a:t>Many are not even registered to vote.</a:t>
            </a:r>
          </a:p>
          <a:p>
            <a:r>
              <a:rPr lang="en-US" b="1" dirty="0" smtClean="0"/>
              <a:t>If you don’t vote, you forfeit your right to complain afterward.</a:t>
            </a:r>
          </a:p>
          <a:p>
            <a:r>
              <a:rPr lang="en-US" b="1" u="sng" dirty="0" smtClean="0"/>
              <a:t>NOTE:</a:t>
            </a:r>
            <a:r>
              <a:rPr lang="en-US" b="1" dirty="0" smtClean="0"/>
              <a:t> No verse in the Bible says a Christian must vote or that Christians are prohibited from voting. </a:t>
            </a:r>
            <a:r>
              <a:rPr lang="en-US" b="1" u="sng" dirty="0" smtClean="0"/>
              <a:t>We will study Bible principles.</a:t>
            </a:r>
            <a:endParaRPr lang="en-US" b="1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Lesson From Immoral People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Anti-religious (non-religious, uninformed, and even evil) groups </a:t>
            </a:r>
            <a:r>
              <a:rPr lang="en-US" b="1" dirty="0"/>
              <a:t>are the </a:t>
            </a:r>
            <a:r>
              <a:rPr lang="en-US" b="1" u="sng" dirty="0"/>
              <a:t>minority</a:t>
            </a:r>
            <a:r>
              <a:rPr lang="en-US" b="1" dirty="0"/>
              <a:t>, but they are loud. 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Lesson From Immoral People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Anti-religious (non-religious, uninformed, and even evil) groups </a:t>
            </a:r>
            <a:r>
              <a:rPr lang="en-US" b="1" dirty="0"/>
              <a:t>are the </a:t>
            </a:r>
            <a:r>
              <a:rPr lang="en-US" b="1" u="sng" dirty="0"/>
              <a:t>minority</a:t>
            </a:r>
            <a:r>
              <a:rPr lang="en-US" b="1" dirty="0"/>
              <a:t>, but they are loud. </a:t>
            </a:r>
            <a:endParaRPr lang="en-US" b="1" dirty="0" smtClean="0"/>
          </a:p>
          <a:p>
            <a:r>
              <a:rPr lang="en-US" b="1" dirty="0" smtClean="0"/>
              <a:t>Why don’t more </a:t>
            </a:r>
            <a:r>
              <a:rPr lang="en-US" b="1" dirty="0"/>
              <a:t>of the "silent </a:t>
            </a:r>
            <a:r>
              <a:rPr lang="en-US" b="1" u="sng" dirty="0"/>
              <a:t>majority</a:t>
            </a:r>
            <a:r>
              <a:rPr lang="en-US" b="1" dirty="0"/>
              <a:t>" - including Christians, </a:t>
            </a:r>
            <a:r>
              <a:rPr lang="en-US" b="1" dirty="0" smtClean="0"/>
              <a:t>write </a:t>
            </a:r>
            <a:r>
              <a:rPr lang="en-US" b="1" dirty="0"/>
              <a:t>letters to newspaper editorial pages (</a:t>
            </a:r>
            <a:r>
              <a:rPr lang="en-US" b="1" dirty="0" smtClean="0"/>
              <a:t>and/or </a:t>
            </a:r>
            <a:r>
              <a:rPr lang="en-US" b="1" dirty="0"/>
              <a:t>vote</a:t>
            </a:r>
            <a:r>
              <a:rPr lang="en-US" b="1" dirty="0" smtClean="0"/>
              <a:t>)?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Lesson From Immoral People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Anti-religious (non-religious, uninformed, and even evil) groups </a:t>
            </a:r>
            <a:r>
              <a:rPr lang="en-US" b="1" dirty="0"/>
              <a:t>are the </a:t>
            </a:r>
            <a:r>
              <a:rPr lang="en-US" b="1" u="sng" dirty="0"/>
              <a:t>minority</a:t>
            </a:r>
            <a:r>
              <a:rPr lang="en-US" b="1" dirty="0"/>
              <a:t>, but they are loud. </a:t>
            </a:r>
            <a:endParaRPr lang="en-US" b="1" dirty="0" smtClean="0"/>
          </a:p>
          <a:p>
            <a:r>
              <a:rPr lang="en-US" b="1" dirty="0" smtClean="0"/>
              <a:t>Why don’t more </a:t>
            </a:r>
            <a:r>
              <a:rPr lang="en-US" b="1" dirty="0"/>
              <a:t>of the "silent </a:t>
            </a:r>
            <a:r>
              <a:rPr lang="en-US" b="1" u="sng" dirty="0"/>
              <a:t>majority</a:t>
            </a:r>
            <a:r>
              <a:rPr lang="en-US" b="1" dirty="0"/>
              <a:t>" - including Christians, </a:t>
            </a:r>
            <a:r>
              <a:rPr lang="en-US" b="1" dirty="0" smtClean="0"/>
              <a:t>write </a:t>
            </a:r>
            <a:r>
              <a:rPr lang="en-US" b="1" dirty="0"/>
              <a:t>letters to newspaper editorial pages (</a:t>
            </a:r>
            <a:r>
              <a:rPr lang="en-US" b="1" dirty="0" smtClean="0"/>
              <a:t>and/or </a:t>
            </a:r>
            <a:r>
              <a:rPr lang="en-US" b="1" dirty="0"/>
              <a:t>vote</a:t>
            </a:r>
            <a:r>
              <a:rPr lang="en-US" b="1" dirty="0" smtClean="0"/>
              <a:t>)?</a:t>
            </a:r>
          </a:p>
          <a:p>
            <a:r>
              <a:rPr lang="en-US" b="1" dirty="0" smtClean="0"/>
              <a:t>The amoral </a:t>
            </a:r>
            <a:r>
              <a:rPr lang="en-US" b="1" dirty="0"/>
              <a:t>and immoral do so, loudly and frequently - why don't we</a:t>
            </a:r>
            <a:r>
              <a:rPr lang="en-US" b="1" dirty="0" smtClean="0"/>
              <a:t>?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Lesson From Immoral People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Anti-religious (non-religious, uninformed, and evil, also) groups </a:t>
            </a:r>
            <a:r>
              <a:rPr lang="en-US" b="1" dirty="0"/>
              <a:t>are the </a:t>
            </a:r>
            <a:r>
              <a:rPr lang="en-US" b="1" u="sng" dirty="0"/>
              <a:t>minority</a:t>
            </a:r>
            <a:r>
              <a:rPr lang="en-US" b="1" dirty="0"/>
              <a:t>, but they are loud. </a:t>
            </a:r>
            <a:endParaRPr lang="en-US" b="1" dirty="0" smtClean="0"/>
          </a:p>
          <a:p>
            <a:r>
              <a:rPr lang="en-US" b="1" dirty="0" smtClean="0"/>
              <a:t>Why don’t more </a:t>
            </a:r>
            <a:r>
              <a:rPr lang="en-US" b="1" dirty="0"/>
              <a:t>of the "silent </a:t>
            </a:r>
            <a:r>
              <a:rPr lang="en-US" b="1" u="sng" dirty="0"/>
              <a:t>majority</a:t>
            </a:r>
            <a:r>
              <a:rPr lang="en-US" b="1" dirty="0"/>
              <a:t>" - including Christians, </a:t>
            </a:r>
            <a:r>
              <a:rPr lang="en-US" b="1" dirty="0" smtClean="0"/>
              <a:t>write </a:t>
            </a:r>
            <a:r>
              <a:rPr lang="en-US" b="1" dirty="0"/>
              <a:t>letters to newspaper editorial pages (</a:t>
            </a:r>
            <a:r>
              <a:rPr lang="en-US" b="1" dirty="0" smtClean="0"/>
              <a:t>and/or </a:t>
            </a:r>
            <a:r>
              <a:rPr lang="en-US" b="1" dirty="0"/>
              <a:t>vote). </a:t>
            </a:r>
            <a:endParaRPr lang="en-US" b="1" dirty="0" smtClean="0"/>
          </a:p>
          <a:p>
            <a:r>
              <a:rPr lang="en-US" b="1" dirty="0" smtClean="0"/>
              <a:t>The amoral </a:t>
            </a:r>
            <a:r>
              <a:rPr lang="en-US" b="1" dirty="0"/>
              <a:t>and immoral do so, loudly and frequently - why don't we</a:t>
            </a:r>
            <a:r>
              <a:rPr lang="en-US" b="1" dirty="0" smtClean="0"/>
              <a:t>?</a:t>
            </a:r>
          </a:p>
          <a:p>
            <a:r>
              <a:rPr lang="en-US" b="1" dirty="0" smtClean="0"/>
              <a:t>Maybe we should learn from the “unrighteous </a:t>
            </a:r>
            <a:r>
              <a:rPr lang="en-US" b="1" dirty="0" smtClean="0"/>
              <a:t>stewards”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High Cost of Indifference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On May 5, 2010, a schoolteacher, Mrs. Maureen </a:t>
            </a:r>
            <a:r>
              <a:rPr lang="en-US" b="1" dirty="0" smtClean="0"/>
              <a:t>Rigo</a:t>
            </a:r>
            <a:r>
              <a:rPr lang="en-US" b="1" dirty="0" smtClean="0"/>
              <a:t>, of Wickenburg Christian Academy in Wickenburg, AZ, took her students on a fieldtrip to the Supreme Court and prayed on the steps.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High Cost of Indifference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On May 5, 2010, a schoolteacher, Mrs. Maureen </a:t>
            </a:r>
            <a:r>
              <a:rPr lang="en-US" b="1" dirty="0" smtClean="0"/>
              <a:t>Rigo</a:t>
            </a:r>
            <a:r>
              <a:rPr lang="en-US" b="1" dirty="0" smtClean="0"/>
              <a:t>, of Wickenburg Christian Academy in Wickenburg, AZ, took her students on a fieldtrip to the Supreme Court and prayed on the steps</a:t>
            </a:r>
            <a:r>
              <a:rPr lang="en-US" b="1" dirty="0" smtClean="0"/>
              <a:t>. – She </a:t>
            </a:r>
            <a:r>
              <a:rPr lang="en-US" b="1" dirty="0" smtClean="0"/>
              <a:t>was ordered to stop.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High Cost of Indifference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On May 5, 2010, a schoolteacher, Mrs. Maureen </a:t>
            </a:r>
            <a:r>
              <a:rPr lang="en-US" b="1" dirty="0" smtClean="0"/>
              <a:t>Rigo</a:t>
            </a:r>
            <a:r>
              <a:rPr lang="en-US" b="1" dirty="0" smtClean="0"/>
              <a:t>, of Wickenburg Christian Academy in Wickenburg, AZ, took her students on a fieldtrip to the Supreme Court and prayed on the steps. </a:t>
            </a:r>
            <a:r>
              <a:rPr lang="en-US" b="1" dirty="0" smtClean="0"/>
              <a:t>– She </a:t>
            </a:r>
            <a:r>
              <a:rPr lang="en-US" b="1" dirty="0" smtClean="0"/>
              <a:t>was ordered to stop.</a:t>
            </a:r>
          </a:p>
          <a:p>
            <a:r>
              <a:rPr lang="en-US" b="1" dirty="0" smtClean="0"/>
              <a:t>Her activities did not</a:t>
            </a:r>
          </a:p>
          <a:p>
            <a:pPr lvl="1"/>
            <a:r>
              <a:rPr lang="en-US" b="1" dirty="0" smtClean="0"/>
              <a:t>Create a crowd</a:t>
            </a:r>
          </a:p>
          <a:p>
            <a:pPr lvl="1"/>
            <a:r>
              <a:rPr lang="en-US" b="1" dirty="0" smtClean="0"/>
              <a:t>Attract attention</a:t>
            </a:r>
          </a:p>
          <a:p>
            <a:pPr lvl="1"/>
            <a:r>
              <a:rPr lang="en-US" b="1" dirty="0" smtClean="0"/>
              <a:t>Give the appearance of partiality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High Cost of Indifference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On May 5, 2010, a schoolteacher, Mrs. Maureen </a:t>
            </a:r>
            <a:r>
              <a:rPr lang="en-US" b="1" dirty="0" smtClean="0"/>
              <a:t>Rigo</a:t>
            </a:r>
            <a:r>
              <a:rPr lang="en-US" b="1" dirty="0" smtClean="0"/>
              <a:t>, of Wickenburg Christian Academy in Wickenburg, AZ, took her students on a fieldtrip to the Supreme Court and prayed on the steps. </a:t>
            </a:r>
            <a:r>
              <a:rPr lang="en-US" b="1" dirty="0" smtClean="0"/>
              <a:t>– She </a:t>
            </a:r>
            <a:r>
              <a:rPr lang="en-US" b="1" dirty="0" smtClean="0"/>
              <a:t>was ordered to stop.</a:t>
            </a:r>
          </a:p>
          <a:p>
            <a:r>
              <a:rPr lang="en-US" b="1" dirty="0" smtClean="0"/>
              <a:t>She was told that she could not do it there and had to go someplace else.</a:t>
            </a:r>
          </a:p>
          <a:p>
            <a:r>
              <a:rPr lang="en-US" b="1" dirty="0" smtClean="0"/>
              <a:t>She asked, “Since when?” (Since prev. allowed)</a:t>
            </a:r>
          </a:p>
          <a:p>
            <a:r>
              <a:rPr lang="en-US" b="1" dirty="0" smtClean="0"/>
              <a:t>The SCOTUS officer said, </a:t>
            </a:r>
            <a:r>
              <a:rPr lang="en-US" b="1" dirty="0" smtClean="0"/>
              <a:t>“</a:t>
            </a:r>
            <a:r>
              <a:rPr lang="en-US" b="1" smtClean="0"/>
              <a:t>Since this </a:t>
            </a:r>
            <a:r>
              <a:rPr lang="en-US" b="1" dirty="0" smtClean="0"/>
              <a:t>week.”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486400"/>
          </a:xfrm>
        </p:spPr>
        <p:txBody>
          <a:bodyPr>
            <a:normAutofit/>
          </a:bodyPr>
          <a:lstStyle/>
          <a:p>
            <a:r>
              <a:rPr lang="en-US" b="1" dirty="0" smtClean="0"/>
              <a:t>Several </a:t>
            </a:r>
            <a:r>
              <a:rPr lang="en-US" b="1" dirty="0" smtClean="0"/>
              <a:t>years ago, I was asked to give a lesson on what the Bible says, if anything, about Christians voting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High Cost of Indifference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When we read of apostasy among God’s people in the Old Testament, I wonder if it happened like it’s happening in America today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High Cost of Indifference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When we read of apostasy among God’s people in the Old Testament, I wonder if it happened like it’s happening in America today</a:t>
            </a:r>
          </a:p>
          <a:p>
            <a:r>
              <a:rPr lang="en-US" b="1" dirty="0" smtClean="0"/>
              <a:t>Apathetic Incrementalism (baby steps)</a:t>
            </a:r>
          </a:p>
          <a:p>
            <a:pPr lvl="1"/>
            <a:r>
              <a:rPr lang="en-US" b="1" dirty="0" smtClean="0"/>
              <a:t>Defeatism – “It doesn’t matter; they’re all bad.”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High Cost of Indifference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When we read of apostasy among God’s people in the Old Testament, I wonder if it happened like it’s happening in America today</a:t>
            </a:r>
          </a:p>
          <a:p>
            <a:r>
              <a:rPr lang="en-US" b="1" dirty="0" smtClean="0"/>
              <a:t>Apathetic Incrementalism (baby steps)</a:t>
            </a:r>
          </a:p>
          <a:p>
            <a:pPr lvl="1"/>
            <a:r>
              <a:rPr lang="en-US" b="1" dirty="0" smtClean="0"/>
              <a:t>Defeatism – “It doesn’t matter; they’re all bad.”</a:t>
            </a:r>
          </a:p>
          <a:p>
            <a:pPr lvl="1"/>
            <a:r>
              <a:rPr lang="en-US" b="1" dirty="0" smtClean="0"/>
              <a:t>Predestination – “It’s already been decided.”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High Cost of Indifference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When we read of apostasy among God’s people in the Old Testament, I wonder if it happened like it’s happening in America today</a:t>
            </a:r>
          </a:p>
          <a:p>
            <a:r>
              <a:rPr lang="en-US" b="1" dirty="0" smtClean="0"/>
              <a:t>Apathetic Incrementalism (baby steps)</a:t>
            </a:r>
          </a:p>
          <a:p>
            <a:pPr lvl="1"/>
            <a:r>
              <a:rPr lang="en-US" b="1" dirty="0" smtClean="0"/>
              <a:t>Defeatism – “It doesn’t matter; they’re all bad.”</a:t>
            </a:r>
          </a:p>
          <a:p>
            <a:pPr lvl="1"/>
            <a:r>
              <a:rPr lang="en-US" b="1" dirty="0" smtClean="0"/>
              <a:t>Predestination – “It’s already been decided.”</a:t>
            </a:r>
          </a:p>
          <a:p>
            <a:pPr lvl="1"/>
            <a:r>
              <a:rPr lang="en-US" b="1" dirty="0" smtClean="0"/>
              <a:t>Ignorance – “I can’t keep up with all that.”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High Cost of Indifference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When we read of apostasy among God’s people in the Old Testament, I wonder if it happened like it’s happening in America today</a:t>
            </a:r>
          </a:p>
          <a:p>
            <a:r>
              <a:rPr lang="en-US" b="1" dirty="0" smtClean="0"/>
              <a:t>Apathetic Incrementalism (baby steps)</a:t>
            </a:r>
          </a:p>
          <a:p>
            <a:pPr lvl="1"/>
            <a:r>
              <a:rPr lang="en-US" b="1" dirty="0" smtClean="0"/>
              <a:t>Defeatism – “It doesn’t matter; they’re all bad.”</a:t>
            </a:r>
          </a:p>
          <a:p>
            <a:pPr lvl="1"/>
            <a:r>
              <a:rPr lang="en-US" b="1" dirty="0" smtClean="0"/>
              <a:t>Predestination – “It’s already been decided.”</a:t>
            </a:r>
          </a:p>
          <a:p>
            <a:pPr lvl="1"/>
            <a:r>
              <a:rPr lang="en-US" b="1" dirty="0" smtClean="0"/>
              <a:t>Ignorance – “I can’t keep up with all that.”</a:t>
            </a:r>
          </a:p>
          <a:p>
            <a:pPr lvl="1"/>
            <a:r>
              <a:rPr lang="en-US" b="1" dirty="0" smtClean="0"/>
              <a:t>Preference – “The person I wanted isn’t running.”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High Cost of Indifference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When we read of apostasy among God’s people in the Old Testament, I wonder if it happened like it’s happening in America today</a:t>
            </a:r>
          </a:p>
          <a:p>
            <a:r>
              <a:rPr lang="en-US" b="1" dirty="0" smtClean="0"/>
              <a:t>Apathetic Incrementalism (baby steps)</a:t>
            </a:r>
          </a:p>
          <a:p>
            <a:pPr lvl="1"/>
            <a:r>
              <a:rPr lang="en-US" b="1" dirty="0" smtClean="0"/>
              <a:t>Defeatism – “It doesn’t matter; they’re all bad.”</a:t>
            </a:r>
          </a:p>
          <a:p>
            <a:pPr lvl="1"/>
            <a:r>
              <a:rPr lang="en-US" b="1" dirty="0" smtClean="0"/>
              <a:t>Predestination – “It’s already been decided.”</a:t>
            </a:r>
          </a:p>
          <a:p>
            <a:pPr lvl="1"/>
            <a:r>
              <a:rPr lang="en-US" b="1" dirty="0" smtClean="0"/>
              <a:t>Ignorance – “I can’t keep up with all that.”</a:t>
            </a:r>
          </a:p>
          <a:p>
            <a:pPr lvl="1"/>
            <a:r>
              <a:rPr lang="en-US" b="1" dirty="0" smtClean="0"/>
              <a:t>Preference – “The person I wanted isn’t running.”</a:t>
            </a:r>
          </a:p>
          <a:p>
            <a:pPr lvl="1"/>
            <a:r>
              <a:rPr lang="en-US" b="1" dirty="0" smtClean="0"/>
              <a:t>Religious Elitism – “God doesn’t want me to.”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High Cost of Indifference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When we read of apostasy among God’s people in the Old Testament, I wonder if it happened like it’s happening in America today</a:t>
            </a:r>
          </a:p>
          <a:p>
            <a:r>
              <a:rPr lang="en-US" b="1" dirty="0" smtClean="0"/>
              <a:t>Apathetic Incrementalism (baby steps)</a:t>
            </a:r>
          </a:p>
          <a:p>
            <a:pPr lvl="1"/>
            <a:r>
              <a:rPr lang="en-US" b="1" dirty="0" smtClean="0"/>
              <a:t>Defeatism – “It doesn’t matter; they’re all bad.”</a:t>
            </a:r>
          </a:p>
          <a:p>
            <a:pPr lvl="1"/>
            <a:r>
              <a:rPr lang="en-US" b="1" dirty="0" smtClean="0"/>
              <a:t>Predestination – “It’s already been decided.”</a:t>
            </a:r>
          </a:p>
          <a:p>
            <a:pPr lvl="1"/>
            <a:r>
              <a:rPr lang="en-US" b="1" dirty="0" smtClean="0"/>
              <a:t>Ignorance – “I can’t keep up with all that.”</a:t>
            </a:r>
          </a:p>
          <a:p>
            <a:pPr lvl="1"/>
            <a:r>
              <a:rPr lang="en-US" b="1" dirty="0" smtClean="0"/>
              <a:t>Preference – “The person I wanted isn’t running.”</a:t>
            </a:r>
          </a:p>
          <a:p>
            <a:pPr lvl="1"/>
            <a:r>
              <a:rPr lang="en-US" b="1" dirty="0" smtClean="0"/>
              <a:t>Religious Elitism – “God doesn’t want me to.”</a:t>
            </a:r>
          </a:p>
          <a:p>
            <a:pPr lvl="1"/>
            <a:r>
              <a:rPr lang="en-US" b="1" dirty="0" smtClean="0"/>
              <a:t>Cowardice – Never speak of politics or religion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Some Don’t Vote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Defeatism – All politicians are cheats/liars (it doesn’t matter who is in office)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Some Don’t Vote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Defeatism – All politicians are cheats/liars (it doesn’t matter who is in office)</a:t>
            </a:r>
          </a:p>
          <a:p>
            <a:pPr lvl="1"/>
            <a:r>
              <a:rPr lang="en-US" b="1" dirty="0" smtClean="0"/>
              <a:t>Not if we vote honest people in</a:t>
            </a:r>
          </a:p>
          <a:p>
            <a:pPr lvl="1"/>
            <a:r>
              <a:rPr lang="en-US" b="1" dirty="0" smtClean="0"/>
              <a:t>If that’s all there are, it’s because we put them there – some by voting &amp; some by NOT voting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Some Don’t Vote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1. Defeatism – All politicians are cheats/liars (it doesn’t matter who is in office)</a:t>
            </a:r>
          </a:p>
          <a:p>
            <a:pPr lvl="1"/>
            <a:r>
              <a:rPr lang="en-US" b="1" dirty="0" smtClean="0"/>
              <a:t>Not if we vote honest people in</a:t>
            </a:r>
          </a:p>
          <a:p>
            <a:pPr lvl="1"/>
            <a:r>
              <a:rPr lang="en-US" b="1" dirty="0" smtClean="0"/>
              <a:t>If that’s all there are, it’s because we put them there</a:t>
            </a:r>
          </a:p>
          <a:p>
            <a:r>
              <a:rPr lang="en-US" b="1" dirty="0" smtClean="0"/>
              <a:t>2. Predestination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486400"/>
          </a:xfrm>
        </p:spPr>
        <p:txBody>
          <a:bodyPr>
            <a:normAutofit/>
          </a:bodyPr>
          <a:lstStyle/>
          <a:p>
            <a:r>
              <a:rPr lang="en-US" b="1" dirty="0" smtClean="0"/>
              <a:t>Several </a:t>
            </a:r>
            <a:r>
              <a:rPr lang="en-US" b="1" dirty="0" smtClean="0"/>
              <a:t>years ago, I was asked to give a lesson on what the Bible says, if anything, about Christians voting – I presented that sermon.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Some Don’t Vote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1. Defeatism – All politicians are cheats/liars (it doesn’t matter who is in office)</a:t>
            </a:r>
          </a:p>
          <a:p>
            <a:pPr lvl="1"/>
            <a:r>
              <a:rPr lang="en-US" b="1" dirty="0" smtClean="0"/>
              <a:t>Not if we vote honest people in</a:t>
            </a:r>
          </a:p>
          <a:p>
            <a:pPr lvl="1"/>
            <a:r>
              <a:rPr lang="en-US" b="1" dirty="0" smtClean="0"/>
              <a:t>If that’s all there are, it’s because we put them there</a:t>
            </a:r>
          </a:p>
          <a:p>
            <a:r>
              <a:rPr lang="en-US" b="1" dirty="0" smtClean="0"/>
              <a:t>2. Predestination</a:t>
            </a:r>
          </a:p>
          <a:p>
            <a:pPr lvl="1"/>
            <a:r>
              <a:rPr lang="en-US" b="1" dirty="0" smtClean="0"/>
              <a:t>God rules over all the earth</a:t>
            </a:r>
          </a:p>
          <a:p>
            <a:pPr lvl="1"/>
            <a:r>
              <a:rPr lang="en-US" b="1" dirty="0" smtClean="0"/>
              <a:t>Esther 4:14 – </a:t>
            </a:r>
          </a:p>
          <a:p>
            <a:pPr lvl="2"/>
            <a:r>
              <a:rPr lang="en-US" b="1" dirty="0" smtClean="0"/>
              <a:t>If you remain silent…</a:t>
            </a:r>
          </a:p>
          <a:p>
            <a:pPr lvl="2"/>
            <a:r>
              <a:rPr lang="en-US" b="1" dirty="0" smtClean="0"/>
              <a:t>... a time such as this?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Some Don’t Vote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3. Ignorance – “I can’t keep up…”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Some Don’t Vote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3. Ignorance – “I can’t keep up…”</a:t>
            </a:r>
          </a:p>
          <a:p>
            <a:pPr lvl="1"/>
            <a:r>
              <a:rPr lang="en-US" b="1" dirty="0" smtClean="0"/>
              <a:t>One of the top reasons for young people</a:t>
            </a:r>
          </a:p>
          <a:p>
            <a:pPr lvl="1"/>
            <a:r>
              <a:rPr lang="en-US" b="1" dirty="0" smtClean="0"/>
              <a:t>Demonstrates a lack of interest</a:t>
            </a:r>
          </a:p>
          <a:p>
            <a:pPr lvl="1"/>
            <a:r>
              <a:rPr lang="en-US" b="1" dirty="0" smtClean="0"/>
              <a:t>The same people know many stats for actors, etc.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Some Don’t Vote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3. Ignorance – “I can’t keep up…”</a:t>
            </a:r>
          </a:p>
          <a:p>
            <a:pPr lvl="1"/>
            <a:r>
              <a:rPr lang="en-US" b="1" dirty="0" smtClean="0"/>
              <a:t>One of the top reasons for young people</a:t>
            </a:r>
          </a:p>
          <a:p>
            <a:pPr lvl="1"/>
            <a:r>
              <a:rPr lang="en-US" b="1" dirty="0" smtClean="0"/>
              <a:t>Demonstrates a lack of interest</a:t>
            </a:r>
          </a:p>
          <a:p>
            <a:pPr lvl="1"/>
            <a:r>
              <a:rPr lang="en-US" b="1" dirty="0" smtClean="0"/>
              <a:t>The same people know many stats for actors, etc.</a:t>
            </a:r>
          </a:p>
          <a:p>
            <a:r>
              <a:rPr lang="en-US" b="1" dirty="0" smtClean="0"/>
              <a:t>4. Preference – “My guy’s not running.”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Some Don’t Vote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3. Ignorance – “I can’t keep up…”</a:t>
            </a:r>
          </a:p>
          <a:p>
            <a:pPr lvl="1"/>
            <a:r>
              <a:rPr lang="en-US" b="1" dirty="0" smtClean="0"/>
              <a:t>One of the top reasons for young people</a:t>
            </a:r>
          </a:p>
          <a:p>
            <a:pPr lvl="1"/>
            <a:r>
              <a:rPr lang="en-US" b="1" dirty="0" smtClean="0"/>
              <a:t>Demonstrates a lack of interest</a:t>
            </a:r>
          </a:p>
          <a:p>
            <a:pPr lvl="1"/>
            <a:r>
              <a:rPr lang="en-US" b="1" dirty="0" smtClean="0"/>
              <a:t>The same people know many stats for actors, etc.</a:t>
            </a:r>
          </a:p>
          <a:p>
            <a:r>
              <a:rPr lang="en-US" b="1" dirty="0" smtClean="0"/>
              <a:t>4. Preference – “My guy’s not running.”</a:t>
            </a:r>
          </a:p>
          <a:p>
            <a:pPr lvl="1"/>
            <a:r>
              <a:rPr lang="en-US" b="1" dirty="0" smtClean="0"/>
              <a:t>The old “My way or the highway” attitude</a:t>
            </a:r>
          </a:p>
          <a:p>
            <a:pPr lvl="1"/>
            <a:r>
              <a:rPr lang="en-US" b="1" dirty="0" smtClean="0"/>
              <a:t>We need to choose the best from those available</a:t>
            </a:r>
          </a:p>
          <a:p>
            <a:pPr lvl="2"/>
            <a:r>
              <a:rPr lang="en-US" b="1" dirty="0" smtClean="0"/>
              <a:t>(This election, neither candidate was my first choice)</a:t>
            </a:r>
          </a:p>
          <a:p>
            <a:pPr lvl="2"/>
            <a:r>
              <a:rPr lang="en-US" b="1" dirty="0" smtClean="0"/>
              <a:t>By voting for the best we “set the bar higher”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Some Don’t Vote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5. Religious Elitism – God doesn’t want me to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Some Don’t Vote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5. Religious Elitism – God doesn’t want me to</a:t>
            </a:r>
          </a:p>
          <a:p>
            <a:pPr lvl="1"/>
            <a:r>
              <a:rPr lang="en-US" b="1" dirty="0" smtClean="0"/>
              <a:t>We are citizens of another kingdom</a:t>
            </a:r>
          </a:p>
          <a:p>
            <a:pPr lvl="1"/>
            <a:r>
              <a:rPr lang="en-US" b="1" dirty="0" smtClean="0"/>
              <a:t>Our dual citizenship while we are alive is proven by Romans 13</a:t>
            </a:r>
          </a:p>
          <a:p>
            <a:pPr lvl="1"/>
            <a:r>
              <a:rPr lang="en-US" b="1" dirty="0" smtClean="0"/>
              <a:t>We must obey the laws, pay taxes, etc</a:t>
            </a:r>
          </a:p>
          <a:p>
            <a:pPr lvl="1"/>
            <a:r>
              <a:rPr lang="en-US" b="1" dirty="0" smtClean="0"/>
              <a:t>We must influence others for good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Some Don’t Vote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5. Religious Elitism – God doesn’t want me to</a:t>
            </a:r>
          </a:p>
          <a:p>
            <a:pPr lvl="1"/>
            <a:r>
              <a:rPr lang="en-US" b="1" dirty="0" smtClean="0"/>
              <a:t>We are citizens of another kingdom</a:t>
            </a:r>
          </a:p>
          <a:p>
            <a:pPr lvl="1"/>
            <a:r>
              <a:rPr lang="en-US" b="1" dirty="0" smtClean="0"/>
              <a:t>Our dual citizenship while we are alive is proven by Romans 13</a:t>
            </a:r>
          </a:p>
          <a:p>
            <a:pPr lvl="1"/>
            <a:r>
              <a:rPr lang="en-US" b="1" dirty="0" smtClean="0"/>
              <a:t>We must obey the laws, pay taxes, etc</a:t>
            </a:r>
          </a:p>
          <a:p>
            <a:pPr lvl="1"/>
            <a:r>
              <a:rPr lang="en-US" b="1" dirty="0" smtClean="0"/>
              <a:t>We must influence others for good </a:t>
            </a:r>
          </a:p>
          <a:p>
            <a:pPr lvl="1"/>
            <a:r>
              <a:rPr lang="en-US" b="1" dirty="0" smtClean="0"/>
              <a:t>What good are salt/light if not used? (Jesus ans.)</a:t>
            </a:r>
          </a:p>
          <a:p>
            <a:pPr lvl="1"/>
            <a:r>
              <a:rPr lang="en-US" b="1" dirty="0" smtClean="0"/>
              <a:t>Notice John 17:15-16 – in the world, but not of it</a:t>
            </a:r>
          </a:p>
          <a:p>
            <a:pPr lvl="1"/>
            <a:r>
              <a:rPr lang="en-US" b="1" dirty="0" smtClean="0"/>
              <a:t>Pride? Similar to Pharisees. “It’s beneath me.”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Some Don’t Vote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5. Religious Elitism – God doesn’t want me to</a:t>
            </a:r>
          </a:p>
          <a:p>
            <a:pPr lvl="1"/>
            <a:r>
              <a:rPr lang="en-US" b="1" dirty="0" smtClean="0"/>
              <a:t>What good are salt/light if not used? (Jesus ans.)</a:t>
            </a:r>
          </a:p>
          <a:p>
            <a:pPr lvl="1"/>
            <a:r>
              <a:rPr lang="en-US" b="1" dirty="0" smtClean="0"/>
              <a:t>Notice John 17:15-16 – in the world, but not of it</a:t>
            </a:r>
          </a:p>
          <a:p>
            <a:pPr lvl="1"/>
            <a:r>
              <a:rPr lang="en-US" b="1" dirty="0" smtClean="0"/>
              <a:t>Pride? Similar to Pharisees. “It’s beneath me.”</a:t>
            </a:r>
          </a:p>
          <a:p>
            <a:r>
              <a:rPr lang="en-US" b="1" dirty="0" smtClean="0"/>
              <a:t>6. Cowardice </a:t>
            </a:r>
            <a:r>
              <a:rPr lang="en-US" b="1" dirty="0" smtClean="0"/>
              <a:t>- </a:t>
            </a:r>
            <a:r>
              <a:rPr lang="en-US" b="1" dirty="0" smtClean="0"/>
              <a:t>Afraid of clashes/diff. opinions</a:t>
            </a:r>
          </a:p>
          <a:p>
            <a:pPr lvl="1"/>
            <a:r>
              <a:rPr lang="en-US" b="1" dirty="0" smtClean="0"/>
              <a:t>Don’t talk about religion or politics</a:t>
            </a:r>
          </a:p>
          <a:p>
            <a:pPr lvl="1"/>
            <a:r>
              <a:rPr lang="en-US" b="1" dirty="0" smtClean="0"/>
              <a:t>We must stand up for what we believe</a:t>
            </a:r>
          </a:p>
          <a:p>
            <a:pPr lvl="1"/>
            <a:r>
              <a:rPr lang="en-US" b="1" dirty="0" smtClean="0"/>
              <a:t>Yes, even if the other candidate wins.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Reasons to vote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Matthew 28:18-20 – we have been given the authority/responsibility</a:t>
            </a:r>
          </a:p>
          <a:p>
            <a:pPr lvl="1"/>
            <a:r>
              <a:rPr lang="en-US" b="1" dirty="0" smtClean="0"/>
              <a:t>The Great Commission says “Go”.</a:t>
            </a:r>
          </a:p>
          <a:p>
            <a:pPr lvl="1"/>
            <a:r>
              <a:rPr lang="en-US" b="1" dirty="0" smtClean="0"/>
              <a:t>There is no exclusion for government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486400"/>
          </a:xfrm>
        </p:spPr>
        <p:txBody>
          <a:bodyPr>
            <a:normAutofit/>
          </a:bodyPr>
          <a:lstStyle/>
          <a:p>
            <a:r>
              <a:rPr lang="en-US" b="1" dirty="0" smtClean="0"/>
              <a:t>Several years </a:t>
            </a:r>
            <a:r>
              <a:rPr lang="en-US" b="1" dirty="0" smtClean="0"/>
              <a:t>ago, I was asked to give a lesson on what the Bible says, if anything, about Christians voting – I presented that sermon.</a:t>
            </a:r>
          </a:p>
          <a:p>
            <a:r>
              <a:rPr lang="en-US" b="1" dirty="0" smtClean="0"/>
              <a:t>I have been asked several times again to present a lesson since new elections are fast approaching.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Reasons to vote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Matthew 28:18-20 – we have been given the authority/responsibility</a:t>
            </a:r>
          </a:p>
          <a:p>
            <a:pPr lvl="1"/>
            <a:r>
              <a:rPr lang="en-US" b="1" dirty="0" smtClean="0"/>
              <a:t>The Great Commission says “Go”.</a:t>
            </a:r>
          </a:p>
          <a:p>
            <a:pPr lvl="1"/>
            <a:r>
              <a:rPr lang="en-US" b="1" dirty="0" smtClean="0"/>
              <a:t>There is no exclusion for government </a:t>
            </a:r>
          </a:p>
          <a:p>
            <a:pPr lvl="1"/>
            <a:r>
              <a:rPr lang="en-US" b="1" dirty="0" smtClean="0"/>
              <a:t>We must teach </a:t>
            </a:r>
            <a:r>
              <a:rPr lang="en-US" b="1" u="sng" dirty="0" smtClean="0"/>
              <a:t>politicians</a:t>
            </a:r>
          </a:p>
          <a:p>
            <a:pPr lvl="1"/>
            <a:r>
              <a:rPr lang="en-US" b="1" dirty="0" smtClean="0"/>
              <a:t>We must teach </a:t>
            </a:r>
            <a:r>
              <a:rPr lang="en-US" b="1" u="sng" dirty="0" smtClean="0"/>
              <a:t>all</a:t>
            </a:r>
            <a:r>
              <a:rPr lang="en-US" b="1" dirty="0" smtClean="0"/>
              <a:t> </a:t>
            </a:r>
            <a:r>
              <a:rPr lang="en-US" b="1" u="sng" dirty="0" smtClean="0"/>
              <a:t>people</a:t>
            </a:r>
            <a:r>
              <a:rPr lang="en-US" b="1" dirty="0" smtClean="0"/>
              <a:t> to make godly decisions, in politics as in other areas of our lives</a:t>
            </a:r>
          </a:p>
          <a:p>
            <a:pPr lvl="1"/>
            <a:r>
              <a:rPr lang="en-US" b="1" dirty="0" smtClean="0"/>
              <a:t>We must </a:t>
            </a:r>
            <a:r>
              <a:rPr lang="en-US" b="1" u="sng" dirty="0" smtClean="0"/>
              <a:t>encourage</a:t>
            </a:r>
            <a:r>
              <a:rPr lang="en-US" b="1" dirty="0" smtClean="0"/>
              <a:t> those who are trying to do so already</a:t>
            </a:r>
            <a:endParaRPr lang="en-US" b="1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Reasons to vote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Matthew 5:13-16 – We are the salt and the light of the world</a:t>
            </a:r>
          </a:p>
          <a:p>
            <a:pPr lvl="1"/>
            <a:r>
              <a:rPr lang="en-US" b="1" dirty="0" smtClean="0"/>
              <a:t>We must let our influence be felt</a:t>
            </a:r>
          </a:p>
          <a:p>
            <a:pPr lvl="1"/>
            <a:r>
              <a:rPr lang="en-US" b="1" dirty="0" smtClean="0"/>
              <a:t>Salt and light are active, not passive</a:t>
            </a:r>
          </a:p>
          <a:p>
            <a:pPr lvl="1"/>
            <a:r>
              <a:rPr lang="en-US" b="1" dirty="0" smtClean="0"/>
              <a:t>We need to actively stand against evil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Reasons to vote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Matthew 5:13-16 – We are the salt and the light of the world</a:t>
            </a:r>
          </a:p>
          <a:p>
            <a:pPr lvl="1"/>
            <a:r>
              <a:rPr lang="en-US" b="1" dirty="0" smtClean="0"/>
              <a:t>We must let our influence be felt</a:t>
            </a:r>
          </a:p>
          <a:p>
            <a:pPr lvl="1"/>
            <a:r>
              <a:rPr lang="en-US" b="1" dirty="0" smtClean="0"/>
              <a:t>Salt and light are active, not passive</a:t>
            </a:r>
          </a:p>
          <a:p>
            <a:pPr lvl="1"/>
            <a:r>
              <a:rPr lang="en-US" b="1" dirty="0" smtClean="0"/>
              <a:t>We need to actively stand against evil</a:t>
            </a:r>
          </a:p>
          <a:p>
            <a:pPr lvl="1"/>
            <a:r>
              <a:rPr lang="en-US" b="1" dirty="0" smtClean="0"/>
              <a:t>Augustine: Those who are citizens of God’s Kingdom are best equipped to be citizens of the kingdoms of men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Reasons to vote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Matthew 5:13-16 – We are the salt and the light of the world</a:t>
            </a:r>
          </a:p>
          <a:p>
            <a:pPr lvl="1"/>
            <a:r>
              <a:rPr lang="en-US" b="1" dirty="0" smtClean="0"/>
              <a:t>We must let our influence be felt</a:t>
            </a:r>
          </a:p>
          <a:p>
            <a:pPr lvl="1"/>
            <a:r>
              <a:rPr lang="en-US" b="1" dirty="0" smtClean="0"/>
              <a:t>Salt and light are active, not passive</a:t>
            </a:r>
          </a:p>
          <a:p>
            <a:pPr lvl="1"/>
            <a:r>
              <a:rPr lang="en-US" b="1" dirty="0" smtClean="0"/>
              <a:t>We need to actively stand against evil</a:t>
            </a:r>
          </a:p>
          <a:p>
            <a:pPr lvl="1"/>
            <a:r>
              <a:rPr lang="en-US" b="1" dirty="0" smtClean="0"/>
              <a:t>Augustine: Those who are citizens of God’s Kingdom are best equipped to be citizens of the kingdoms of men</a:t>
            </a:r>
          </a:p>
          <a:p>
            <a:pPr lvl="1"/>
            <a:r>
              <a:rPr lang="en-US" b="1" dirty="0" smtClean="0"/>
              <a:t>Edmund Burke: All that is necessary for the triumph of evil is that good men do nothing</a:t>
            </a:r>
            <a:endParaRPr lang="en-US" b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Reasons to vote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Matthew 5:13-16 – We are the salt and the light of the world</a:t>
            </a:r>
          </a:p>
          <a:p>
            <a:pPr lvl="1"/>
            <a:r>
              <a:rPr lang="en-US" b="1" dirty="0" smtClean="0"/>
              <a:t>Even if we can’t/won’t do the job ourselves, we can exert a great collective influence on those that do choose to do this kind of work…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Reasons to vote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Matthew 5:13-16 – We are the salt and the light of the world</a:t>
            </a:r>
          </a:p>
          <a:p>
            <a:pPr lvl="1"/>
            <a:r>
              <a:rPr lang="en-US" b="1" dirty="0" smtClean="0"/>
              <a:t>Even if we can’t/won’t do the job ourselves, we can exert a great collective influence on those that do choose to do this kind of work…</a:t>
            </a:r>
          </a:p>
          <a:p>
            <a:pPr lvl="1"/>
            <a:r>
              <a:rPr lang="en-US" b="1" dirty="0" smtClean="0"/>
              <a:t>All the while, hindering the efforts of godless people who try to influence society to their special interests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Reasons to vote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Matthew 5:13-16 – We are the salt and the light of the world</a:t>
            </a:r>
          </a:p>
          <a:p>
            <a:pPr lvl="1"/>
            <a:r>
              <a:rPr lang="en-US" b="1" dirty="0" smtClean="0"/>
              <a:t>Even if we can’t/won’t do the job ourselves, we can exert a great collective influence on those that do choose to do this kind of work…</a:t>
            </a:r>
          </a:p>
          <a:p>
            <a:pPr lvl="1"/>
            <a:r>
              <a:rPr lang="en-US" b="1" dirty="0" smtClean="0"/>
              <a:t>All the while, hindering the efforts of godless people who try to influence society to their special interests</a:t>
            </a:r>
          </a:p>
          <a:p>
            <a:pPr lvl="1"/>
            <a:r>
              <a:rPr lang="en-US" b="1" dirty="0" smtClean="0"/>
              <a:t>Eph. 5:11; James 4:17 – Through inaction, many participate in the unfruitful deeds of darkness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 example in Elgin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Example: north end bridge: 1986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 example in Elgin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Example: north end bridge: 1986</a:t>
            </a:r>
          </a:p>
          <a:p>
            <a:r>
              <a:rPr lang="en-US" b="1" dirty="0" smtClean="0"/>
              <a:t>ELGIN: 80,000 people</a:t>
            </a:r>
          </a:p>
          <a:p>
            <a:r>
              <a:rPr lang="en-US" b="1" dirty="0" smtClean="0"/>
              <a:t>Eligible voters:32,000</a:t>
            </a:r>
          </a:p>
          <a:p>
            <a:r>
              <a:rPr lang="en-US" b="1" dirty="0" smtClean="0"/>
              <a:t>Registered voters: 15,000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 example in Elgin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Example: north end bridge: 1986</a:t>
            </a:r>
          </a:p>
          <a:p>
            <a:r>
              <a:rPr lang="en-US" b="1" dirty="0" smtClean="0"/>
              <a:t>ELGIN: 80,000 people</a:t>
            </a:r>
          </a:p>
          <a:p>
            <a:r>
              <a:rPr lang="en-US" b="1" dirty="0" smtClean="0"/>
              <a:t>Eligible voters:32,000</a:t>
            </a:r>
          </a:p>
          <a:p>
            <a:r>
              <a:rPr lang="en-US" b="1" dirty="0" smtClean="0"/>
              <a:t>Registered voters: 15,000</a:t>
            </a:r>
          </a:p>
          <a:p>
            <a:r>
              <a:rPr lang="en-US" b="1" dirty="0" smtClean="0"/>
              <a:t>Actual voters on this issue: 437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486400"/>
          </a:xfrm>
        </p:spPr>
        <p:txBody>
          <a:bodyPr>
            <a:normAutofit/>
          </a:bodyPr>
          <a:lstStyle/>
          <a:p>
            <a:r>
              <a:rPr lang="en-US" b="1" dirty="0" smtClean="0"/>
              <a:t>Several years </a:t>
            </a:r>
            <a:r>
              <a:rPr lang="en-US" b="1" dirty="0" smtClean="0"/>
              <a:t>ago, I was asked to give a lesson on what the Bible says, if anything, about Christians voting – I presented that sermon.</a:t>
            </a:r>
          </a:p>
          <a:p>
            <a:r>
              <a:rPr lang="en-US" b="1" dirty="0" smtClean="0"/>
              <a:t>I have been asked several times again to present a lesson since new elections are fast approaching.</a:t>
            </a:r>
          </a:p>
          <a:p>
            <a:r>
              <a:rPr lang="en-US" b="1" dirty="0" smtClean="0"/>
              <a:t>This </a:t>
            </a:r>
            <a:r>
              <a:rPr lang="en-US" b="1" dirty="0" smtClean="0"/>
              <a:t>isn’t </a:t>
            </a:r>
            <a:r>
              <a:rPr lang="en-US" b="1" dirty="0" smtClean="0"/>
              <a:t>about any particular candidate/party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 example in Elgin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Example: north end bridge: 1986</a:t>
            </a:r>
          </a:p>
          <a:p>
            <a:r>
              <a:rPr lang="en-US" b="1" dirty="0" smtClean="0"/>
              <a:t>ELGIN: 80,000 people</a:t>
            </a:r>
          </a:p>
          <a:p>
            <a:r>
              <a:rPr lang="en-US" b="1" dirty="0" smtClean="0"/>
              <a:t>Eligible voters:32,000</a:t>
            </a:r>
          </a:p>
          <a:p>
            <a:r>
              <a:rPr lang="en-US" b="1" dirty="0" smtClean="0"/>
              <a:t>Registered voters: 15,000</a:t>
            </a:r>
          </a:p>
          <a:p>
            <a:r>
              <a:rPr lang="en-US" b="1" dirty="0" smtClean="0"/>
              <a:t>Actual voters on this issue: 437</a:t>
            </a:r>
          </a:p>
          <a:p>
            <a:r>
              <a:rPr lang="en-US" b="1" dirty="0" smtClean="0"/>
              <a:t>For: 191</a:t>
            </a:r>
          </a:p>
          <a:p>
            <a:r>
              <a:rPr lang="en-US" b="1" dirty="0" smtClean="0"/>
              <a:t>Against: 246</a:t>
            </a:r>
          </a:p>
          <a:p>
            <a:r>
              <a:rPr lang="en-US" b="1" dirty="0" smtClean="0"/>
              <a:t>Difference: 55 (55 out of 80,000 decided)</a:t>
            </a:r>
          </a:p>
          <a:p>
            <a:pPr lvl="1"/>
            <a:r>
              <a:rPr lang="en-US" b="1" dirty="0" smtClean="0"/>
              <a:t>30 </a:t>
            </a:r>
            <a:r>
              <a:rPr lang="en-US" b="1" dirty="0" smtClean="0"/>
              <a:t>years later, we still don’t have one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Reasons to vote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Romans 13:1-7</a:t>
            </a:r>
          </a:p>
          <a:p>
            <a:pPr lvl="1"/>
            <a:r>
              <a:rPr lang="en-US" b="1" dirty="0" smtClean="0"/>
              <a:t>Honor the governmental leaders – they have God’s authority</a:t>
            </a:r>
          </a:p>
          <a:p>
            <a:pPr lvl="1"/>
            <a:r>
              <a:rPr lang="en-US" b="1" dirty="0" smtClean="0"/>
              <a:t>In America, </a:t>
            </a:r>
            <a:r>
              <a:rPr lang="en-US" b="1" u="sng" dirty="0" smtClean="0"/>
              <a:t>that is us</a:t>
            </a:r>
            <a:r>
              <a:rPr lang="en-US" b="1" dirty="0" smtClean="0"/>
              <a:t>, the citizens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Reasons to vote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Romans 13:1-7</a:t>
            </a:r>
          </a:p>
          <a:p>
            <a:pPr lvl="1"/>
            <a:r>
              <a:rPr lang="en-US" b="1" dirty="0" smtClean="0"/>
              <a:t>Honor the governmental leaders – they have God’s authority</a:t>
            </a:r>
          </a:p>
          <a:p>
            <a:pPr lvl="1"/>
            <a:r>
              <a:rPr lang="en-US" b="1" dirty="0" smtClean="0"/>
              <a:t>In America, </a:t>
            </a:r>
            <a:r>
              <a:rPr lang="en-US" b="1" u="sng" dirty="0" smtClean="0"/>
              <a:t>that is us</a:t>
            </a:r>
            <a:r>
              <a:rPr lang="en-US" b="1" dirty="0" smtClean="0"/>
              <a:t>, the citizens</a:t>
            </a:r>
          </a:p>
          <a:p>
            <a:pPr lvl="1"/>
            <a:r>
              <a:rPr lang="en-US" b="1" dirty="0" smtClean="0"/>
              <a:t>We vote politicians in, we vote them out – they work for us</a:t>
            </a:r>
          </a:p>
          <a:p>
            <a:pPr lvl="1"/>
            <a:r>
              <a:rPr lang="en-US" b="1" dirty="0" smtClean="0"/>
              <a:t>We have a responsibility to vote, not just obey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Reasons to vote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Romans 13:1-7</a:t>
            </a:r>
          </a:p>
          <a:p>
            <a:pPr lvl="1"/>
            <a:r>
              <a:rPr lang="en-US" b="1" dirty="0" smtClean="0"/>
              <a:t>Honor the governmental leaders – they have God’s authority</a:t>
            </a:r>
          </a:p>
          <a:p>
            <a:pPr lvl="1"/>
            <a:r>
              <a:rPr lang="en-US" b="1" dirty="0" smtClean="0"/>
              <a:t>In America, </a:t>
            </a:r>
            <a:r>
              <a:rPr lang="en-US" b="1" u="sng" dirty="0" smtClean="0"/>
              <a:t>that is us</a:t>
            </a:r>
            <a:r>
              <a:rPr lang="en-US" b="1" dirty="0" smtClean="0"/>
              <a:t>, the citizens</a:t>
            </a:r>
          </a:p>
          <a:p>
            <a:pPr lvl="1"/>
            <a:r>
              <a:rPr lang="en-US" b="1" dirty="0" smtClean="0"/>
              <a:t>We vote politicians in, we vote them out – they work for us</a:t>
            </a:r>
          </a:p>
          <a:p>
            <a:pPr lvl="1"/>
            <a:r>
              <a:rPr lang="en-US" b="1" dirty="0" smtClean="0"/>
              <a:t>We have a responsibility to vote, not just obey</a:t>
            </a:r>
          </a:p>
          <a:p>
            <a:pPr lvl="1"/>
            <a:r>
              <a:rPr lang="en-US" b="1" dirty="0" smtClean="0"/>
              <a:t>Satan has had a field day getting us to forget this</a:t>
            </a:r>
          </a:p>
          <a:p>
            <a:pPr lvl="1"/>
            <a:r>
              <a:rPr lang="en-US" b="1" dirty="0" smtClean="0"/>
              <a:t>In other countries, people are not blessed in this way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people and government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Joseph &amp; Daniel were in government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people and government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Joseph &amp; Daniel were in government</a:t>
            </a:r>
          </a:p>
          <a:p>
            <a:r>
              <a:rPr lang="en-US" b="1" dirty="0" smtClean="0"/>
              <a:t>Esther &amp; Naaman were in government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people and government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Joseph &amp; Daniel were in government</a:t>
            </a:r>
          </a:p>
          <a:p>
            <a:r>
              <a:rPr lang="en-US" b="1" dirty="0" smtClean="0"/>
              <a:t>Esther &amp; Naaman were in government</a:t>
            </a:r>
          </a:p>
          <a:p>
            <a:r>
              <a:rPr lang="en-US" b="1" dirty="0" smtClean="0"/>
              <a:t>All kings and advisors in Judah and Israel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people and government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Joseph &amp; Daniel were in government</a:t>
            </a:r>
          </a:p>
          <a:p>
            <a:r>
              <a:rPr lang="en-US" b="1" dirty="0" smtClean="0"/>
              <a:t>Esther &amp; Naaman were in government</a:t>
            </a:r>
          </a:p>
          <a:p>
            <a:r>
              <a:rPr lang="en-US" b="1" dirty="0" smtClean="0"/>
              <a:t>All kings and advisors in Judah and Israel</a:t>
            </a:r>
          </a:p>
          <a:p>
            <a:r>
              <a:rPr lang="en-US" b="1" dirty="0" smtClean="0"/>
              <a:t>Moses was also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people and government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Joseph &amp; Daniel were in government</a:t>
            </a:r>
          </a:p>
          <a:p>
            <a:r>
              <a:rPr lang="en-US" b="1" dirty="0" smtClean="0"/>
              <a:t>Esther &amp; Naaman were in government</a:t>
            </a:r>
          </a:p>
          <a:p>
            <a:r>
              <a:rPr lang="en-US" b="1" dirty="0" smtClean="0"/>
              <a:t>All kings and advisors in Judah and Israel</a:t>
            </a:r>
          </a:p>
          <a:p>
            <a:r>
              <a:rPr lang="en-US" b="1" dirty="0" smtClean="0"/>
              <a:t>Moses was also</a:t>
            </a:r>
          </a:p>
          <a:p>
            <a:r>
              <a:rPr lang="en-US" b="1" dirty="0" smtClean="0"/>
              <a:t>In NT, Cornelius was, as well as others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people and government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Joseph &amp; Daniel were in government</a:t>
            </a:r>
          </a:p>
          <a:p>
            <a:r>
              <a:rPr lang="en-US" b="1" dirty="0" smtClean="0"/>
              <a:t>Esther &amp; Naaman were in government</a:t>
            </a:r>
          </a:p>
          <a:p>
            <a:r>
              <a:rPr lang="en-US" b="1" dirty="0" smtClean="0"/>
              <a:t>All kings and advisors in Judah and Israel</a:t>
            </a:r>
          </a:p>
          <a:p>
            <a:r>
              <a:rPr lang="en-US" b="1" dirty="0" smtClean="0"/>
              <a:t>Moses was also</a:t>
            </a:r>
          </a:p>
          <a:p>
            <a:r>
              <a:rPr lang="en-US" b="1" dirty="0" smtClean="0"/>
              <a:t>In NT, Cornelius was, as well as others</a:t>
            </a:r>
          </a:p>
          <a:p>
            <a:r>
              <a:rPr lang="en-US" b="1" dirty="0" smtClean="0"/>
              <a:t>President Garfield</a:t>
            </a:r>
          </a:p>
          <a:p>
            <a:pPr lvl="1"/>
            <a:r>
              <a:rPr lang="en-US" b="1" dirty="0" smtClean="0"/>
              <a:t>"Today I am stepping down from the eldership of the Hiram congregation to go to Washington to become president of the United States."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486400"/>
          </a:xfrm>
        </p:spPr>
        <p:txBody>
          <a:bodyPr>
            <a:normAutofit/>
          </a:bodyPr>
          <a:lstStyle/>
          <a:p>
            <a:r>
              <a:rPr lang="en-US" b="1" dirty="0" smtClean="0"/>
              <a:t>Several</a:t>
            </a:r>
            <a:r>
              <a:rPr lang="en-US" b="1" dirty="0" smtClean="0"/>
              <a:t> </a:t>
            </a:r>
            <a:r>
              <a:rPr lang="en-US" b="1" dirty="0" smtClean="0"/>
              <a:t>years ago, I was asked to give a lesson on what the Bible says, if anything, about Christians voting – I presented that sermon.</a:t>
            </a:r>
          </a:p>
          <a:p>
            <a:r>
              <a:rPr lang="en-US" b="1" dirty="0" smtClean="0"/>
              <a:t>I have been asked several times again to present a lesson since new elections are fast approaching.</a:t>
            </a:r>
          </a:p>
          <a:p>
            <a:r>
              <a:rPr lang="en-US" b="1" dirty="0" smtClean="0"/>
              <a:t>This </a:t>
            </a:r>
            <a:r>
              <a:rPr lang="en-US" b="1" dirty="0" smtClean="0"/>
              <a:t>isn’t </a:t>
            </a:r>
            <a:r>
              <a:rPr lang="en-US" b="1" dirty="0" smtClean="0"/>
              <a:t>about any particular candidate/party</a:t>
            </a:r>
          </a:p>
          <a:p>
            <a:r>
              <a:rPr lang="en-US" b="1" dirty="0" smtClean="0"/>
              <a:t>Q? Does the Bible </a:t>
            </a:r>
            <a:r>
              <a:rPr lang="en-US" b="1" u="sng" dirty="0" smtClean="0"/>
              <a:t>command</a:t>
            </a:r>
            <a:r>
              <a:rPr lang="en-US" b="1" dirty="0" smtClean="0"/>
              <a:t> us to vote?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Influence of ungodly people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Reinterpreting constitution</a:t>
            </a:r>
          </a:p>
          <a:p>
            <a:pPr lvl="1"/>
            <a:r>
              <a:rPr lang="en-US" b="1" dirty="0" smtClean="0"/>
              <a:t>Ex. Freedom of </a:t>
            </a:r>
            <a:r>
              <a:rPr lang="en-US" b="1" u="sng" dirty="0" smtClean="0"/>
              <a:t>worship</a:t>
            </a:r>
            <a:r>
              <a:rPr lang="en-US" b="1" dirty="0" smtClean="0"/>
              <a:t> (within the four walls of a building) , not freedom of </a:t>
            </a:r>
            <a:r>
              <a:rPr lang="en-US" b="1" u="sng" dirty="0" smtClean="0"/>
              <a:t>religion</a:t>
            </a:r>
            <a:r>
              <a:rPr lang="en-US" b="1" dirty="0" smtClean="0"/>
              <a:t>  (going out and teaching/preaching to the lost)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Influence of ungodly people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Reinterpreting constitution</a:t>
            </a:r>
          </a:p>
          <a:p>
            <a:pPr lvl="1"/>
            <a:r>
              <a:rPr lang="en-US" b="1" dirty="0" smtClean="0"/>
              <a:t>Ex. Freedom of </a:t>
            </a:r>
            <a:r>
              <a:rPr lang="en-US" b="1" u="sng" dirty="0" smtClean="0"/>
              <a:t>worship</a:t>
            </a:r>
            <a:r>
              <a:rPr lang="en-US" b="1" dirty="0" smtClean="0"/>
              <a:t> (within the four walls of a building) , not freedom of </a:t>
            </a:r>
            <a:r>
              <a:rPr lang="en-US" b="1" u="sng" dirty="0" smtClean="0"/>
              <a:t>religion</a:t>
            </a:r>
            <a:r>
              <a:rPr lang="en-US" b="1" dirty="0" smtClean="0"/>
              <a:t>  (going out and teaching/preaching to the lost)</a:t>
            </a:r>
          </a:p>
          <a:p>
            <a:pPr lvl="1"/>
            <a:r>
              <a:rPr lang="en-US" b="1" dirty="0" smtClean="0"/>
              <a:t>Freedom </a:t>
            </a:r>
            <a:r>
              <a:rPr lang="en-US" b="1" u="sng" dirty="0" smtClean="0"/>
              <a:t>from</a:t>
            </a:r>
            <a:r>
              <a:rPr lang="en-US" b="1" dirty="0" smtClean="0"/>
              <a:t> religion/freedom </a:t>
            </a:r>
            <a:r>
              <a:rPr lang="en-US" b="1" u="sng" dirty="0" smtClean="0"/>
              <a:t>of</a:t>
            </a:r>
            <a:r>
              <a:rPr lang="en-US" b="1" dirty="0" smtClean="0"/>
              <a:t> religion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Influence of ungodly people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Reinterpreting constitution</a:t>
            </a:r>
          </a:p>
          <a:p>
            <a:pPr lvl="1"/>
            <a:r>
              <a:rPr lang="en-US" b="1" dirty="0" smtClean="0"/>
              <a:t>Ex. Freedom of </a:t>
            </a:r>
            <a:r>
              <a:rPr lang="en-US" b="1" u="sng" dirty="0" smtClean="0"/>
              <a:t>worship</a:t>
            </a:r>
            <a:r>
              <a:rPr lang="en-US" b="1" dirty="0" smtClean="0"/>
              <a:t> (within the four walls of a building) , not freedom of </a:t>
            </a:r>
            <a:r>
              <a:rPr lang="en-US" b="1" u="sng" dirty="0" smtClean="0"/>
              <a:t>religion</a:t>
            </a:r>
            <a:r>
              <a:rPr lang="en-US" b="1" dirty="0" smtClean="0"/>
              <a:t>  (going out and teaching/preaching to the lost)</a:t>
            </a:r>
          </a:p>
          <a:p>
            <a:pPr lvl="1"/>
            <a:r>
              <a:rPr lang="en-US" b="1" dirty="0" smtClean="0"/>
              <a:t>Freedom </a:t>
            </a:r>
            <a:r>
              <a:rPr lang="en-US" b="1" u="sng" dirty="0" smtClean="0"/>
              <a:t>from</a:t>
            </a:r>
            <a:r>
              <a:rPr lang="en-US" b="1" dirty="0" smtClean="0"/>
              <a:t> religion/freedom </a:t>
            </a:r>
            <a:r>
              <a:rPr lang="en-US" b="1" u="sng" dirty="0" smtClean="0"/>
              <a:t>of</a:t>
            </a:r>
            <a:r>
              <a:rPr lang="en-US" b="1" dirty="0" smtClean="0"/>
              <a:t> religion</a:t>
            </a:r>
          </a:p>
          <a:p>
            <a:pPr lvl="1"/>
            <a:r>
              <a:rPr lang="en-US" b="1" dirty="0" smtClean="0"/>
              <a:t>A woman’s “reproductive choice”</a:t>
            </a:r>
          </a:p>
          <a:p>
            <a:pPr lvl="1"/>
            <a:r>
              <a:rPr lang="en-US" b="1" dirty="0" smtClean="0"/>
              <a:t>Gay rights = civil rights (race, creed, etc.)</a:t>
            </a:r>
          </a:p>
          <a:p>
            <a:pPr lvl="1"/>
            <a:r>
              <a:rPr lang="en-US" b="1" dirty="0" smtClean="0"/>
              <a:t>Etc.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ligionpolitics.jpg"/>
          <p:cNvPicPr>
            <a:picLocks noChangeAspect="1"/>
          </p:cNvPicPr>
          <p:nvPr/>
        </p:nvPicPr>
        <p:blipFill>
          <a:blip r:embed="rId3" cstate="print"/>
          <a:srcRect r="12246"/>
          <a:stretch>
            <a:fillRect/>
          </a:stretch>
        </p:blipFill>
        <p:spPr>
          <a:xfrm>
            <a:off x="5867400" y="0"/>
            <a:ext cx="3276600" cy="3733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5943600" cy="1143000"/>
          </a:xfrm>
        </p:spPr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Some will not be convinced</a:t>
            </a:r>
          </a:p>
          <a:p>
            <a:r>
              <a:rPr lang="en-US" b="1" dirty="0" smtClean="0"/>
              <a:t>There is no one passage 			          telling us to vote or to abstain</a:t>
            </a:r>
          </a:p>
          <a:p>
            <a:r>
              <a:rPr lang="en-US" b="1" dirty="0" smtClean="0"/>
              <a:t>However, Biblical principles 			 apply to this as to all things we do</a:t>
            </a:r>
          </a:p>
          <a:p>
            <a:r>
              <a:rPr lang="en-US" b="1" dirty="0" smtClean="0"/>
              <a:t>We need to let our influence be seen/felt</a:t>
            </a:r>
          </a:p>
          <a:p>
            <a:r>
              <a:rPr lang="en-US" b="1" dirty="0" smtClean="0"/>
              <a:t>We do this by being good citizens</a:t>
            </a:r>
          </a:p>
          <a:p>
            <a:r>
              <a:rPr lang="en-US" b="1" dirty="0" smtClean="0"/>
              <a:t>In this country, this includes voting</a:t>
            </a:r>
          </a:p>
          <a:p>
            <a:r>
              <a:rPr lang="en-US" b="1" dirty="0" smtClean="0"/>
              <a:t>Notice: nothing about Democrat/Republican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486400"/>
          </a:xfrm>
        </p:spPr>
        <p:txBody>
          <a:bodyPr>
            <a:normAutofit/>
          </a:bodyPr>
          <a:lstStyle/>
          <a:p>
            <a:r>
              <a:rPr lang="en-US" b="1" dirty="0" smtClean="0"/>
              <a:t>Several</a:t>
            </a:r>
            <a:r>
              <a:rPr lang="en-US" b="1" dirty="0" smtClean="0"/>
              <a:t> </a:t>
            </a:r>
            <a:r>
              <a:rPr lang="en-US" b="1" dirty="0" smtClean="0"/>
              <a:t>years ago, I was asked to give a lesson on what the Bible says, if anything, about Christians voting – I presented that sermon.</a:t>
            </a:r>
          </a:p>
          <a:p>
            <a:r>
              <a:rPr lang="en-US" b="1" dirty="0" smtClean="0"/>
              <a:t>I have been asked several times again to present a lesson since new elections are fast approaching.</a:t>
            </a:r>
          </a:p>
          <a:p>
            <a:r>
              <a:rPr lang="en-US" b="1" dirty="0" smtClean="0"/>
              <a:t>This </a:t>
            </a:r>
            <a:r>
              <a:rPr lang="en-US" b="1" dirty="0" smtClean="0"/>
              <a:t>isn’t </a:t>
            </a:r>
            <a:r>
              <a:rPr lang="en-US" b="1" dirty="0" smtClean="0"/>
              <a:t>about any particular candidate/party</a:t>
            </a:r>
          </a:p>
          <a:p>
            <a:r>
              <a:rPr lang="en-US" b="1" dirty="0" smtClean="0"/>
              <a:t>Q? Does the Bible </a:t>
            </a:r>
            <a:r>
              <a:rPr lang="en-US" b="1" u="sng" dirty="0" smtClean="0"/>
              <a:t>command</a:t>
            </a:r>
            <a:r>
              <a:rPr lang="en-US" b="1" dirty="0" smtClean="0"/>
              <a:t> us to vote? </a:t>
            </a:r>
          </a:p>
          <a:p>
            <a:r>
              <a:rPr lang="en-US" b="1" dirty="0" smtClean="0"/>
              <a:t>Does it </a:t>
            </a:r>
            <a:r>
              <a:rPr lang="en-US" b="1" u="sng" dirty="0" smtClean="0"/>
              <a:t>prohibit</a:t>
            </a:r>
            <a:r>
              <a:rPr lang="en-US" b="1" dirty="0" smtClean="0"/>
              <a:t> </a:t>
            </a:r>
            <a:r>
              <a:rPr lang="en-US" b="1" dirty="0" smtClean="0"/>
              <a:t>us? 		</a:t>
            </a:r>
            <a:r>
              <a:rPr lang="en-US" b="1" dirty="0" smtClean="0"/>
              <a:t>…</a:t>
            </a:r>
            <a:r>
              <a:rPr lang="en-US" b="1" u="sng" dirty="0" smtClean="0"/>
              <a:t>authorize</a:t>
            </a:r>
            <a:r>
              <a:rPr lang="en-US" b="1" dirty="0" smtClean="0"/>
              <a:t> </a:t>
            </a:r>
            <a:r>
              <a:rPr lang="en-US" b="1" dirty="0" smtClean="0"/>
              <a:t>us?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Many people complain endlessly about bad politicians, yet fail to learn about candidates and vote for the best one in elections.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Many people complain endlessly about bad politicians, yet fail to learn about candidates and vote for the best one in elections.</a:t>
            </a:r>
          </a:p>
          <a:p>
            <a:r>
              <a:rPr lang="en-US" b="1" dirty="0" smtClean="0"/>
              <a:t>Many are not even registered to vote.</a:t>
            </a:r>
          </a:p>
          <a:p>
            <a:r>
              <a:rPr lang="en-US" b="1" dirty="0" smtClean="0"/>
              <a:t>If you don’t vote, you forfeit your right to complain afterward.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3104</Words>
  <Application>Microsoft Office PowerPoint</Application>
  <PresentationFormat>On-screen Show (4:3)</PresentationFormat>
  <Paragraphs>387</Paragraphs>
  <Slides>64</Slides>
  <Notes>63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Office Theme</vt:lpstr>
      <vt:lpstr>Should Christians Vote?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A Lesson From Immoral People</vt:lpstr>
      <vt:lpstr>A Lesson From Immoral People</vt:lpstr>
      <vt:lpstr>A Lesson From Immoral People</vt:lpstr>
      <vt:lpstr>A Lesson From Immoral People</vt:lpstr>
      <vt:lpstr>The High Cost of Indifference</vt:lpstr>
      <vt:lpstr>The High Cost of Indifference</vt:lpstr>
      <vt:lpstr>The High Cost of Indifference</vt:lpstr>
      <vt:lpstr>The High Cost of Indifference</vt:lpstr>
      <vt:lpstr>The High Cost of Indifference</vt:lpstr>
      <vt:lpstr>The High Cost of Indifference</vt:lpstr>
      <vt:lpstr>The High Cost of Indifference</vt:lpstr>
      <vt:lpstr>The High Cost of Indifference</vt:lpstr>
      <vt:lpstr>The High Cost of Indifference</vt:lpstr>
      <vt:lpstr>The High Cost of Indifference</vt:lpstr>
      <vt:lpstr>The High Cost of Indifference</vt:lpstr>
      <vt:lpstr>Why Some Don’t Vote</vt:lpstr>
      <vt:lpstr>Why Some Don’t Vote</vt:lpstr>
      <vt:lpstr>Why Some Don’t Vote</vt:lpstr>
      <vt:lpstr>Why Some Don’t Vote</vt:lpstr>
      <vt:lpstr>Why Some Don’t Vote</vt:lpstr>
      <vt:lpstr>Why Some Don’t Vote</vt:lpstr>
      <vt:lpstr>Why Some Don’t Vote</vt:lpstr>
      <vt:lpstr>Why Some Don’t Vote</vt:lpstr>
      <vt:lpstr>Why Some Don’t Vote</vt:lpstr>
      <vt:lpstr>Why Some Don’t Vote</vt:lpstr>
      <vt:lpstr>Why Some Don’t Vote</vt:lpstr>
      <vt:lpstr>Why Some Don’t Vote</vt:lpstr>
      <vt:lpstr>Reasons to vote</vt:lpstr>
      <vt:lpstr>Reasons to vote</vt:lpstr>
      <vt:lpstr>Reasons to vote</vt:lpstr>
      <vt:lpstr>Reasons to vote</vt:lpstr>
      <vt:lpstr>Reasons to vote</vt:lpstr>
      <vt:lpstr>Reasons to vote</vt:lpstr>
      <vt:lpstr>Reasons to vote</vt:lpstr>
      <vt:lpstr>Reasons to vote</vt:lpstr>
      <vt:lpstr>An example in Elgin</vt:lpstr>
      <vt:lpstr>An example in Elgin</vt:lpstr>
      <vt:lpstr>An example in Elgin</vt:lpstr>
      <vt:lpstr>An example in Elgin</vt:lpstr>
      <vt:lpstr>Reasons to vote</vt:lpstr>
      <vt:lpstr>Reasons to vote</vt:lpstr>
      <vt:lpstr>Reasons to vote</vt:lpstr>
      <vt:lpstr>God’s people and government</vt:lpstr>
      <vt:lpstr>God’s people and government</vt:lpstr>
      <vt:lpstr>God’s people and government</vt:lpstr>
      <vt:lpstr>God’s people and government</vt:lpstr>
      <vt:lpstr>God’s people and government</vt:lpstr>
      <vt:lpstr>God’s people and government</vt:lpstr>
      <vt:lpstr>Influence of ungodly people</vt:lpstr>
      <vt:lpstr>Influence of ungodly people</vt:lpstr>
      <vt:lpstr>Influence of ungodly people</vt:lpstr>
      <vt:lpstr>CONCLUSION</vt:lpstr>
      <vt:lpstr>Are YOU a Christian?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Christians and Voting</dc:title>
  <dc:creator>Current User</dc:creator>
  <cp:lastModifiedBy>Pili</cp:lastModifiedBy>
  <cp:revision>110</cp:revision>
  <dcterms:created xsi:type="dcterms:W3CDTF">2010-04-21T00:40:02Z</dcterms:created>
  <dcterms:modified xsi:type="dcterms:W3CDTF">2016-10-16T12:43:43Z</dcterms:modified>
</cp:coreProperties>
</file>