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294" r:id="rId3"/>
    <p:sldId id="295" r:id="rId4"/>
    <p:sldId id="296" r:id="rId5"/>
    <p:sldId id="259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09" r:id="rId18"/>
    <p:sldId id="310" r:id="rId19"/>
    <p:sldId id="311" r:id="rId20"/>
    <p:sldId id="312" r:id="rId21"/>
    <p:sldId id="313" r:id="rId22"/>
    <p:sldId id="314" r:id="rId23"/>
    <p:sldId id="315" r:id="rId24"/>
    <p:sldId id="316" r:id="rId25"/>
    <p:sldId id="317" r:id="rId26"/>
    <p:sldId id="286" r:id="rId27"/>
    <p:sldId id="323" r:id="rId28"/>
    <p:sldId id="322" r:id="rId29"/>
    <p:sldId id="321" r:id="rId30"/>
    <p:sldId id="289" r:id="rId31"/>
    <p:sldId id="325" r:id="rId32"/>
    <p:sldId id="324" r:id="rId33"/>
    <p:sldId id="290" r:id="rId34"/>
    <p:sldId id="287" r:id="rId35"/>
    <p:sldId id="326" r:id="rId36"/>
    <p:sldId id="327" r:id="rId37"/>
    <p:sldId id="291" r:id="rId38"/>
    <p:sldId id="329" r:id="rId39"/>
    <p:sldId id="328" r:id="rId40"/>
    <p:sldId id="288" r:id="rId41"/>
    <p:sldId id="331" r:id="rId42"/>
    <p:sldId id="263" r:id="rId43"/>
    <p:sldId id="320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76" y="-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9DFAD-4C51-4C3F-BC82-46EB4B5F3B4D}" type="datetimeFigureOut">
              <a:rPr lang="en-US" smtClean="0"/>
              <a:pPr/>
              <a:t>11/20/2016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56DCA-F4AA-4EEE-8E05-2071FC8A51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9DFAD-4C51-4C3F-BC82-46EB4B5F3B4D}" type="datetimeFigureOut">
              <a:rPr lang="en-US" smtClean="0"/>
              <a:pPr/>
              <a:t>11/20/2016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56DCA-F4AA-4EEE-8E05-2071FC8A51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9DFAD-4C51-4C3F-BC82-46EB4B5F3B4D}" type="datetimeFigureOut">
              <a:rPr lang="en-US" smtClean="0"/>
              <a:pPr/>
              <a:t>11/20/2016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56DCA-F4AA-4EEE-8E05-2071FC8A51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9DFAD-4C51-4C3F-BC82-46EB4B5F3B4D}" type="datetimeFigureOut">
              <a:rPr lang="en-US" smtClean="0"/>
              <a:pPr/>
              <a:t>11/20/2016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56DCA-F4AA-4EEE-8E05-2071FC8A51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9DFAD-4C51-4C3F-BC82-46EB4B5F3B4D}" type="datetimeFigureOut">
              <a:rPr lang="en-US" smtClean="0"/>
              <a:pPr/>
              <a:t>11/20/2016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56DCA-F4AA-4EEE-8E05-2071FC8A51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9DFAD-4C51-4C3F-BC82-46EB4B5F3B4D}" type="datetimeFigureOut">
              <a:rPr lang="en-US" smtClean="0"/>
              <a:pPr/>
              <a:t>11/20/2016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56DCA-F4AA-4EEE-8E05-2071FC8A51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9DFAD-4C51-4C3F-BC82-46EB4B5F3B4D}" type="datetimeFigureOut">
              <a:rPr lang="en-US" smtClean="0"/>
              <a:pPr/>
              <a:t>11/20/2016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56DCA-F4AA-4EEE-8E05-2071FC8A51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9DFAD-4C51-4C3F-BC82-46EB4B5F3B4D}" type="datetimeFigureOut">
              <a:rPr lang="en-US" smtClean="0"/>
              <a:pPr/>
              <a:t>11/20/2016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56DCA-F4AA-4EEE-8E05-2071FC8A51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9DFAD-4C51-4C3F-BC82-46EB4B5F3B4D}" type="datetimeFigureOut">
              <a:rPr lang="en-US" smtClean="0"/>
              <a:pPr/>
              <a:t>11/20/2016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56DCA-F4AA-4EEE-8E05-2071FC8A51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9DFAD-4C51-4C3F-BC82-46EB4B5F3B4D}" type="datetimeFigureOut">
              <a:rPr lang="en-US" smtClean="0"/>
              <a:pPr/>
              <a:t>11/20/2016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56DCA-F4AA-4EEE-8E05-2071FC8A51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9DFAD-4C51-4C3F-BC82-46EB4B5F3B4D}" type="datetimeFigureOut">
              <a:rPr lang="en-US" smtClean="0"/>
              <a:pPr/>
              <a:t>11/20/2016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56DCA-F4AA-4EEE-8E05-2071FC8A51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9DFAD-4C51-4C3F-BC82-46EB4B5F3B4D}" type="datetimeFigureOut">
              <a:rPr lang="en-US" smtClean="0"/>
              <a:pPr/>
              <a:t>11/20/2016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56DCA-F4AA-4EEE-8E05-2071FC8A51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 descr="77479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0"/>
            <a:ext cx="4343400" cy="68542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 Categories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5105400"/>
          </a:xfrm>
        </p:spPr>
        <p:txBody>
          <a:bodyPr/>
          <a:lstStyle/>
          <a:p>
            <a:r>
              <a:rPr lang="en-US" b="1" dirty="0" smtClean="0"/>
              <a:t>1. Named in the Bible</a:t>
            </a:r>
          </a:p>
          <a:p>
            <a:pPr lvl="1"/>
            <a:r>
              <a:rPr lang="en-US" b="1" dirty="0" smtClean="0"/>
              <a:t>Actual names to books outside the Bible</a:t>
            </a:r>
          </a:p>
          <a:p>
            <a:pPr lvl="1"/>
            <a:r>
              <a:rPr lang="en-US" b="1" dirty="0" smtClean="0"/>
              <a:t>Copies of some still exist</a:t>
            </a:r>
          </a:p>
          <a:p>
            <a:r>
              <a:rPr lang="en-US" b="1" dirty="0" smtClean="0"/>
              <a:t>2. Referenced in the Bible</a:t>
            </a:r>
          </a:p>
          <a:p>
            <a:pPr lvl="1"/>
            <a:r>
              <a:rPr lang="en-US" b="1" dirty="0" smtClean="0"/>
              <a:t>Nestlé's Greek NT lists 132 references</a:t>
            </a:r>
          </a:p>
          <a:p>
            <a:pPr lvl="1"/>
            <a:r>
              <a:rPr lang="en-US" b="1" dirty="0" smtClean="0"/>
              <a:t>Quotations, allusions, etc.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 Categories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1. Named in the Bible</a:t>
            </a:r>
          </a:p>
          <a:p>
            <a:pPr lvl="1"/>
            <a:r>
              <a:rPr lang="en-US" b="1" dirty="0" smtClean="0"/>
              <a:t>Actual names to books outside the Bible</a:t>
            </a:r>
          </a:p>
          <a:p>
            <a:pPr lvl="1"/>
            <a:r>
              <a:rPr lang="en-US" b="1" dirty="0" smtClean="0"/>
              <a:t>Copies of some still exist</a:t>
            </a:r>
          </a:p>
          <a:p>
            <a:r>
              <a:rPr lang="en-US" b="1" dirty="0" smtClean="0"/>
              <a:t>2. Referenced in the Bible</a:t>
            </a:r>
          </a:p>
          <a:p>
            <a:pPr lvl="1"/>
            <a:r>
              <a:rPr lang="en-US" b="1" dirty="0" smtClean="0"/>
              <a:t>Nestlé's Greek NT lists 132 references</a:t>
            </a:r>
          </a:p>
          <a:p>
            <a:pPr lvl="1"/>
            <a:r>
              <a:rPr lang="en-US" b="1" dirty="0" smtClean="0"/>
              <a:t>Quotations, allusions, etc.</a:t>
            </a:r>
          </a:p>
          <a:p>
            <a:r>
              <a:rPr lang="en-US" b="1" dirty="0" smtClean="0"/>
              <a:t>3. Spurious</a:t>
            </a:r>
          </a:p>
          <a:p>
            <a:pPr lvl="1"/>
            <a:r>
              <a:rPr lang="en-US" b="1" dirty="0"/>
              <a:t>F</a:t>
            </a:r>
            <a:r>
              <a:rPr lang="en-US" b="1" dirty="0" smtClean="0"/>
              <a:t>ake, false (claim/argument)</a:t>
            </a:r>
          </a:p>
          <a:p>
            <a:pPr lvl="1"/>
            <a:r>
              <a:rPr lang="en-US" b="1" dirty="0" smtClean="0"/>
              <a:t>Claimants almost always have an agenda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Named in the Bible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1534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Book of the Wars of the Lord (Num. 21:14)</a:t>
            </a:r>
          </a:p>
          <a:p>
            <a:r>
              <a:rPr lang="en-US" b="1" dirty="0" smtClean="0"/>
              <a:t>Book of Jasher (Joshua 10:13; 2 Sam. 1:18)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Named in the Bible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1534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Book of the Wars of the Lord (Num. 21:14)</a:t>
            </a:r>
          </a:p>
          <a:p>
            <a:r>
              <a:rPr lang="en-US" b="1" dirty="0" smtClean="0"/>
              <a:t>Book of Jasher (Joshua 10:13; 2 Sam. 1:18)</a:t>
            </a:r>
          </a:p>
          <a:p>
            <a:r>
              <a:rPr lang="en-US" b="1" dirty="0" smtClean="0"/>
              <a:t>Book of the Acts of Solomon (1 Kings 11:41)</a:t>
            </a:r>
          </a:p>
          <a:p>
            <a:r>
              <a:rPr lang="en-US" b="1" dirty="0" smtClean="0"/>
              <a:t>Chronicles of Nathan (1 Chronicles 29:29)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Named in the Bible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1534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Book of the Wars of the Lord (Num. 21:14)</a:t>
            </a:r>
          </a:p>
          <a:p>
            <a:r>
              <a:rPr lang="en-US" b="1" dirty="0" smtClean="0"/>
              <a:t>Book of Jasher (Joshua 10:13; 2 Sam. 1:18)</a:t>
            </a:r>
          </a:p>
          <a:p>
            <a:r>
              <a:rPr lang="en-US" b="1" dirty="0" smtClean="0"/>
              <a:t>Book of the Acts of Solomon (1 Kings 11:41)</a:t>
            </a:r>
          </a:p>
          <a:p>
            <a:r>
              <a:rPr lang="en-US" b="1" dirty="0" smtClean="0"/>
              <a:t>Chronicles of Nathan (1 Chronicles 29:29)</a:t>
            </a:r>
          </a:p>
          <a:p>
            <a:r>
              <a:rPr lang="en-US" b="1" dirty="0" smtClean="0"/>
              <a:t>Chronicles of Gad, the Seer (1 Chr. 29:29)</a:t>
            </a:r>
          </a:p>
          <a:p>
            <a:r>
              <a:rPr lang="en-US" b="1" dirty="0" smtClean="0"/>
              <a:t>Records of Shemaiah, the prophet (2 Chr. 12:13)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Named in the </a:t>
            </a:r>
            <a:r>
              <a:rPr lang="en-US" b="1" dirty="0" smtClean="0"/>
              <a:t>Bible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8153400" cy="5715000"/>
          </a:xfrm>
        </p:spPr>
        <p:txBody>
          <a:bodyPr>
            <a:normAutofit/>
          </a:bodyPr>
          <a:lstStyle/>
          <a:p>
            <a:r>
              <a:rPr lang="en-US" b="1" dirty="0" smtClean="0"/>
              <a:t>Book of the Wars of the Lord (Num. 21:14)</a:t>
            </a:r>
          </a:p>
          <a:p>
            <a:r>
              <a:rPr lang="en-US" b="1" dirty="0" smtClean="0"/>
              <a:t>Book of Jasher (Joshua 10:13; 2 Sam. 1:18)</a:t>
            </a:r>
          </a:p>
          <a:p>
            <a:r>
              <a:rPr lang="en-US" b="1" dirty="0" smtClean="0"/>
              <a:t>Book of the Acts of Solomon (1 Kings 11:41)</a:t>
            </a:r>
          </a:p>
          <a:p>
            <a:r>
              <a:rPr lang="en-US" b="1" dirty="0" smtClean="0"/>
              <a:t>Chronicles of Nathan (1 Chronicles 29:29)</a:t>
            </a:r>
          </a:p>
          <a:p>
            <a:r>
              <a:rPr lang="en-US" b="1" dirty="0" smtClean="0"/>
              <a:t>Chronicles of Gad, the Seer (1 Chr. 29:29)</a:t>
            </a:r>
          </a:p>
          <a:p>
            <a:r>
              <a:rPr lang="en-US" b="1" dirty="0" smtClean="0"/>
              <a:t>Rec. </a:t>
            </a:r>
            <a:r>
              <a:rPr lang="en-US" b="1" dirty="0" smtClean="0"/>
              <a:t>of Shemaiah, the prophet (2 Chr. 12:13) </a:t>
            </a:r>
            <a:endParaRPr lang="en-US" b="1" dirty="0" smtClean="0"/>
          </a:p>
          <a:p>
            <a:r>
              <a:rPr lang="en-US" b="1" dirty="0" smtClean="0"/>
              <a:t>Records </a:t>
            </a:r>
            <a:r>
              <a:rPr lang="en-US" b="1" dirty="0" smtClean="0"/>
              <a:t>of Iddo, the Seer/treatise of the prophet Iddo (2 </a:t>
            </a:r>
            <a:r>
              <a:rPr lang="en-US" b="1" dirty="0" smtClean="0"/>
              <a:t>Chr. </a:t>
            </a:r>
            <a:r>
              <a:rPr lang="en-US" b="1" dirty="0" smtClean="0"/>
              <a:t>12:13; 13:22; </a:t>
            </a:r>
            <a:r>
              <a:rPr lang="en-US" b="1" dirty="0" smtClean="0"/>
              <a:t>9:29)</a:t>
            </a:r>
          </a:p>
          <a:p>
            <a:r>
              <a:rPr lang="en-US" b="1" dirty="0" smtClean="0"/>
              <a:t>Prophecy </a:t>
            </a:r>
            <a:r>
              <a:rPr lang="en-US" b="1" dirty="0" smtClean="0"/>
              <a:t>of Ahijah the Shilonite (2 </a:t>
            </a:r>
            <a:r>
              <a:rPr lang="en-US" b="1" dirty="0" smtClean="0"/>
              <a:t>Chr</a:t>
            </a:r>
            <a:r>
              <a:rPr lang="en-US" b="1" dirty="0" smtClean="0"/>
              <a:t>.</a:t>
            </a:r>
            <a:r>
              <a:rPr lang="en-US" b="1" dirty="0" smtClean="0"/>
              <a:t> </a:t>
            </a:r>
            <a:r>
              <a:rPr lang="en-US" b="1" dirty="0" smtClean="0"/>
              <a:t>9:29)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References in the Bible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1 </a:t>
            </a:r>
            <a:r>
              <a:rPr lang="en-US" b="1" dirty="0" smtClean="0"/>
              <a:t>Cor. 15:33 – </a:t>
            </a:r>
            <a:endParaRPr lang="en-US" b="1" dirty="0" smtClean="0"/>
          </a:p>
          <a:p>
            <a:pPr lvl="1"/>
            <a:r>
              <a:rPr lang="en-US" b="1" dirty="0" smtClean="0"/>
              <a:t>“</a:t>
            </a:r>
            <a:r>
              <a:rPr lang="en-US" b="1" dirty="0" smtClean="0"/>
              <a:t>Bad company corrupts good </a:t>
            </a:r>
            <a:r>
              <a:rPr lang="en-US" b="1" dirty="0" smtClean="0"/>
              <a:t>morals”</a:t>
            </a:r>
          </a:p>
          <a:p>
            <a:pPr lvl="1"/>
            <a:r>
              <a:rPr lang="en-US" b="1" dirty="0" smtClean="0"/>
              <a:t>Menander </a:t>
            </a:r>
            <a:r>
              <a:rPr lang="en-US" b="1" dirty="0" smtClean="0"/>
              <a:t>(Greek dramatist)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References in the Bible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1 Cor. 15:33 – </a:t>
            </a:r>
          </a:p>
          <a:p>
            <a:pPr lvl="1"/>
            <a:r>
              <a:rPr lang="en-US" b="1" dirty="0" smtClean="0"/>
              <a:t>“</a:t>
            </a:r>
            <a:r>
              <a:rPr lang="en-US" b="1" dirty="0" smtClean="0"/>
              <a:t>Bad company corrupts good </a:t>
            </a:r>
            <a:r>
              <a:rPr lang="en-US" b="1" dirty="0" smtClean="0"/>
              <a:t>morals”</a:t>
            </a:r>
          </a:p>
          <a:p>
            <a:pPr lvl="1"/>
            <a:r>
              <a:rPr lang="en-US" b="1" dirty="0" smtClean="0"/>
              <a:t>Menander </a:t>
            </a:r>
            <a:r>
              <a:rPr lang="en-US" b="1" dirty="0" smtClean="0"/>
              <a:t>(Greek </a:t>
            </a:r>
            <a:r>
              <a:rPr lang="en-US" b="1" dirty="0" smtClean="0"/>
              <a:t>dramatist)</a:t>
            </a:r>
          </a:p>
          <a:p>
            <a:r>
              <a:rPr lang="en-US" b="1" dirty="0" smtClean="0"/>
              <a:t>Acts </a:t>
            </a:r>
            <a:r>
              <a:rPr lang="en-US" b="1" dirty="0" smtClean="0"/>
              <a:t>17:28 – </a:t>
            </a:r>
            <a:endParaRPr lang="en-US" b="1" dirty="0" smtClean="0"/>
          </a:p>
          <a:p>
            <a:pPr lvl="1"/>
            <a:r>
              <a:rPr lang="en-US" b="1" dirty="0" smtClean="0"/>
              <a:t>“</a:t>
            </a:r>
            <a:r>
              <a:rPr lang="en-US" b="1" dirty="0" smtClean="0"/>
              <a:t>For we also are His </a:t>
            </a:r>
            <a:r>
              <a:rPr lang="en-US" b="1" dirty="0" smtClean="0"/>
              <a:t>children”</a:t>
            </a:r>
          </a:p>
          <a:p>
            <a:pPr lvl="1"/>
            <a:r>
              <a:rPr lang="en-US" b="1" dirty="0" smtClean="0"/>
              <a:t>Epimenides </a:t>
            </a:r>
            <a:r>
              <a:rPr lang="en-US" b="1" dirty="0" smtClean="0"/>
              <a:t>(poet)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References in the </a:t>
            </a:r>
            <a:r>
              <a:rPr lang="en-US" b="1" dirty="0" smtClean="0"/>
              <a:t>Bible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1 Cor. 15:33 – </a:t>
            </a:r>
          </a:p>
          <a:p>
            <a:pPr lvl="1"/>
            <a:r>
              <a:rPr lang="en-US" b="1" dirty="0" smtClean="0"/>
              <a:t>“Bad company corrupts good morals”</a:t>
            </a:r>
          </a:p>
          <a:p>
            <a:pPr lvl="1"/>
            <a:r>
              <a:rPr lang="en-US" b="1" dirty="0" smtClean="0"/>
              <a:t>Menander (Greek dramatist)</a:t>
            </a:r>
          </a:p>
          <a:p>
            <a:r>
              <a:rPr lang="en-US" b="1" dirty="0" smtClean="0"/>
              <a:t>Acts 17:28 – </a:t>
            </a:r>
          </a:p>
          <a:p>
            <a:pPr lvl="1"/>
            <a:r>
              <a:rPr lang="en-US" b="1" dirty="0" smtClean="0"/>
              <a:t>“For we also are His children”</a:t>
            </a:r>
          </a:p>
          <a:p>
            <a:pPr lvl="1"/>
            <a:r>
              <a:rPr lang="en-US" b="1" dirty="0" smtClean="0"/>
              <a:t>Epimenides (poet)</a:t>
            </a:r>
          </a:p>
          <a:p>
            <a:r>
              <a:rPr lang="en-US" b="1" dirty="0" smtClean="0"/>
              <a:t>Titus </a:t>
            </a:r>
            <a:r>
              <a:rPr lang="en-US" b="1" dirty="0" smtClean="0"/>
              <a:t>1:12-13 – </a:t>
            </a:r>
            <a:endParaRPr lang="en-US" b="1" dirty="0" smtClean="0"/>
          </a:p>
          <a:p>
            <a:pPr lvl="1"/>
            <a:r>
              <a:rPr lang="en-US" b="1" dirty="0" smtClean="0"/>
              <a:t>“</a:t>
            </a:r>
            <a:r>
              <a:rPr lang="en-US" b="1" dirty="0" smtClean="0"/>
              <a:t>Cretans are always liars, evil beasts, lazy gluttons</a:t>
            </a:r>
            <a:r>
              <a:rPr lang="en-US" b="1" dirty="0" smtClean="0"/>
              <a:t>.”</a:t>
            </a:r>
          </a:p>
          <a:p>
            <a:pPr lvl="1"/>
            <a:r>
              <a:rPr lang="en-US" b="1" dirty="0" smtClean="0"/>
              <a:t>Epimenides </a:t>
            </a:r>
            <a:r>
              <a:rPr lang="en-US" b="1" dirty="0" smtClean="0"/>
              <a:t>(Cretan prophet)</a:t>
            </a:r>
            <a:endParaRPr lang="en-US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Spurious - A Small Sampling - OT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Conflict of Adam and Eve with Satan</a:t>
            </a:r>
          </a:p>
          <a:p>
            <a:pPr lvl="1"/>
            <a:r>
              <a:rPr lang="en-US" b="1" dirty="0" smtClean="0"/>
              <a:t>1st Book of Adam &amp; Eve</a:t>
            </a:r>
          </a:p>
          <a:p>
            <a:pPr lvl="1"/>
            <a:r>
              <a:rPr lang="en-US" b="1" dirty="0" smtClean="0"/>
              <a:t>2nd Book of Adam &amp; Eve</a:t>
            </a:r>
          </a:p>
          <a:p>
            <a:r>
              <a:rPr lang="en-US" b="1" dirty="0" smtClean="0"/>
              <a:t>The Secrets of Enoch</a:t>
            </a:r>
          </a:p>
          <a:p>
            <a:r>
              <a:rPr lang="en-US" b="1" dirty="0" smtClean="0"/>
              <a:t>The Psalms/Odes of Solomon</a:t>
            </a:r>
          </a:p>
          <a:p>
            <a:r>
              <a:rPr lang="en-US" b="1" dirty="0" smtClean="0"/>
              <a:t>The Letter of Aristeas</a:t>
            </a:r>
          </a:p>
          <a:p>
            <a:r>
              <a:rPr lang="en-US" b="1" dirty="0" smtClean="0"/>
              <a:t>Testaments of the 12 Patriarchs</a:t>
            </a:r>
          </a:p>
          <a:p>
            <a:r>
              <a:rPr lang="en-US" b="1" dirty="0" smtClean="0"/>
              <a:t>4th book of Maccabees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51xPo1jGSKL._BO2,204,203,200_PIsitb-sticker-arrow-click,TopRight,35,-76_AA300_SH20_OU01_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0"/>
            <a:ext cx="6858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 descr="77479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911350" cy="3016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Spurious - A Small Sampling - OT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Martyrdom and Ascension of Isaiah</a:t>
            </a:r>
          </a:p>
          <a:p>
            <a:r>
              <a:rPr lang="en-US" b="1" dirty="0" smtClean="0"/>
              <a:t>Joseph and Aseneth</a:t>
            </a:r>
          </a:p>
          <a:p>
            <a:r>
              <a:rPr lang="en-US" b="1" dirty="0" smtClean="0"/>
              <a:t>Lives of the Prophets</a:t>
            </a:r>
          </a:p>
          <a:p>
            <a:r>
              <a:rPr lang="en-US" b="1" dirty="0" smtClean="0"/>
              <a:t>History of Joseph</a:t>
            </a:r>
          </a:p>
          <a:p>
            <a:r>
              <a:rPr lang="en-US" b="1" dirty="0" smtClean="0"/>
              <a:t>Prayer of Joseph</a:t>
            </a:r>
          </a:p>
          <a:p>
            <a:r>
              <a:rPr lang="en-US" b="1" dirty="0" smtClean="0"/>
              <a:t>Prayer of Jacob</a:t>
            </a:r>
          </a:p>
          <a:p>
            <a:r>
              <a:rPr lang="en-US" b="1" dirty="0" smtClean="0"/>
              <a:t>Eldad and Modad</a:t>
            </a:r>
            <a:endParaRPr lang="en-US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Spurious - A Small Sampling - 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Gospel of the Birth of Mary</a:t>
            </a:r>
          </a:p>
          <a:p>
            <a:r>
              <a:rPr lang="en-US" b="1" dirty="0" smtClean="0"/>
              <a:t>Gospel of the Infancy of Jesus</a:t>
            </a:r>
          </a:p>
          <a:p>
            <a:r>
              <a:rPr lang="en-US" b="1" dirty="0" smtClean="0"/>
              <a:t>Gospel of Thomas</a:t>
            </a:r>
          </a:p>
          <a:p>
            <a:r>
              <a:rPr lang="en-US" b="1" dirty="0" smtClean="0"/>
              <a:t>Gospel of Judas</a:t>
            </a:r>
          </a:p>
          <a:p>
            <a:r>
              <a:rPr lang="en-US" b="1" dirty="0" smtClean="0"/>
              <a:t>Gospel of Nicodemus (Acts of Pilate)</a:t>
            </a:r>
          </a:p>
          <a:p>
            <a:r>
              <a:rPr lang="en-US" b="1" dirty="0" smtClean="0"/>
              <a:t>Gospel of Peter</a:t>
            </a:r>
          </a:p>
          <a:p>
            <a:r>
              <a:rPr lang="en-US" b="1" dirty="0" smtClean="0"/>
              <a:t>Gospel of Barnabas</a:t>
            </a:r>
          </a:p>
          <a:p>
            <a:r>
              <a:rPr lang="en-US" b="1" dirty="0" smtClean="0"/>
              <a:t>The Epistle of Polycarp to the Philippians</a:t>
            </a:r>
            <a:endParaRPr lang="en-US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Spurious - A Small Sampling - 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Epistles of Clement to the Corinthians (1st/2nd)</a:t>
            </a:r>
          </a:p>
          <a:p>
            <a:r>
              <a:rPr lang="en-US" b="1" dirty="0" smtClean="0"/>
              <a:t>Epistles of Ignatius</a:t>
            </a:r>
          </a:p>
          <a:p>
            <a:pPr lvl="1"/>
            <a:r>
              <a:rPr lang="en-US" b="1" dirty="0" smtClean="0"/>
              <a:t>Ephesians, Magnesians, Romans, Philadelphians,</a:t>
            </a:r>
          </a:p>
          <a:p>
            <a:pPr lvl="1"/>
            <a:r>
              <a:rPr lang="en-US" b="1" dirty="0" smtClean="0"/>
              <a:t>Smyrneans, Trallians, Polycarp</a:t>
            </a:r>
          </a:p>
          <a:p>
            <a:r>
              <a:rPr lang="en-US" b="1" dirty="0" smtClean="0"/>
              <a:t>Paul’s epistle to Seneca </a:t>
            </a:r>
          </a:p>
          <a:p>
            <a:pPr lvl="1"/>
            <a:r>
              <a:rPr lang="en-US" b="1" dirty="0" smtClean="0"/>
              <a:t>(and Seneca’s to Paul)</a:t>
            </a:r>
          </a:p>
          <a:p>
            <a:r>
              <a:rPr lang="en-US" b="1" dirty="0" smtClean="0"/>
              <a:t>Gospel of Philip</a:t>
            </a:r>
          </a:p>
          <a:p>
            <a:r>
              <a:rPr lang="en-US" b="1" dirty="0" smtClean="0"/>
              <a:t>Apocalypse of Peter</a:t>
            </a:r>
            <a:endParaRPr lang="en-US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Basic Truths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b="1" dirty="0" smtClean="0"/>
              <a:t>You do not have to fear error</a:t>
            </a:r>
          </a:p>
          <a:p>
            <a:pPr lvl="1"/>
            <a:r>
              <a:rPr lang="en-US" b="1" dirty="0" smtClean="0"/>
              <a:t>2 Timothy 1:7 – not given us a spirit of fear</a:t>
            </a:r>
          </a:p>
          <a:p>
            <a:pPr lvl="1"/>
            <a:r>
              <a:rPr lang="en-US" b="1" dirty="0" smtClean="0"/>
              <a:t>John 14:27-Don’t let your heart be troubled/fearful</a:t>
            </a:r>
          </a:p>
          <a:p>
            <a:pPr lvl="1"/>
            <a:r>
              <a:rPr lang="en-US" b="1" dirty="0" smtClean="0"/>
              <a:t>Romans 8:15 – …spirit of slavery leading to fear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Basic Truths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You do not have to fear error</a:t>
            </a:r>
          </a:p>
          <a:p>
            <a:pPr lvl="1"/>
            <a:r>
              <a:rPr lang="en-US" b="1" dirty="0" smtClean="0"/>
              <a:t>2 Timothy 1:7 – not given us a spirit of fear</a:t>
            </a:r>
          </a:p>
          <a:p>
            <a:pPr lvl="1"/>
            <a:r>
              <a:rPr lang="en-US" b="1" dirty="0" smtClean="0"/>
              <a:t>John 14:27-Don’t let your heart be troubled/fearful</a:t>
            </a:r>
          </a:p>
          <a:p>
            <a:pPr lvl="1"/>
            <a:r>
              <a:rPr lang="en-US" b="1" dirty="0" smtClean="0"/>
              <a:t>Romans 8:15 – …spirit of slavery leading to fear</a:t>
            </a:r>
          </a:p>
          <a:p>
            <a:r>
              <a:rPr lang="en-US" b="1" dirty="0" smtClean="0"/>
              <a:t>…but you have to be able to defend truth</a:t>
            </a:r>
          </a:p>
          <a:p>
            <a:pPr lvl="1"/>
            <a:r>
              <a:rPr lang="en-US" b="1" dirty="0" smtClean="0"/>
              <a:t>1 Peter 3:14b-15</a:t>
            </a:r>
          </a:p>
          <a:p>
            <a:pPr lvl="1"/>
            <a:r>
              <a:rPr lang="en-US" b="1" dirty="0" smtClean="0"/>
              <a:t>Ephesians 6:17 - …sword of the Spirit/word of God</a:t>
            </a:r>
          </a:p>
          <a:p>
            <a:pPr lvl="1"/>
            <a:r>
              <a:rPr lang="en-US" b="1" dirty="0" smtClean="0"/>
              <a:t>Jesus example (against Satan) – </a:t>
            </a:r>
            <a:r>
              <a:rPr lang="en-US" b="1" dirty="0" smtClean="0"/>
              <a:t>Matt 4:1-10</a:t>
            </a:r>
          </a:p>
          <a:p>
            <a:pPr lvl="2"/>
            <a:r>
              <a:rPr lang="en-US" b="1" dirty="0" smtClean="0"/>
              <a:t>Also: Matthew 24:35</a:t>
            </a:r>
            <a:endParaRPr lang="en-US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do they try to prove this?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Curiosity</a:t>
            </a:r>
          </a:p>
          <a:p>
            <a:r>
              <a:rPr lang="en-US" b="1" dirty="0" smtClean="0"/>
              <a:t>Try to defend a Godless lifestyle</a:t>
            </a:r>
          </a:p>
          <a:p>
            <a:pPr lvl="1"/>
            <a:r>
              <a:rPr lang="en-US" b="1" dirty="0" smtClean="0"/>
              <a:t>Atheists, practical atheists, homosexuals, etc.</a:t>
            </a:r>
          </a:p>
          <a:p>
            <a:r>
              <a:rPr lang="en-US" b="1" dirty="0" smtClean="0"/>
              <a:t>Try to add their word to God’s word</a:t>
            </a:r>
          </a:p>
          <a:p>
            <a:pPr lvl="1"/>
            <a:r>
              <a:rPr lang="en-US" b="1" dirty="0" smtClean="0"/>
              <a:t>Presuppose that it was written “by mere men”</a:t>
            </a:r>
          </a:p>
          <a:p>
            <a:pPr lvl="1"/>
            <a:r>
              <a:rPr lang="en-US" b="1" dirty="0" smtClean="0"/>
              <a:t>Mormons – Book of Mormon, Pearl of Great </a:t>
            </a:r>
            <a:r>
              <a:rPr lang="en-US" b="1" dirty="0" smtClean="0"/>
              <a:t>Price, Doctrines and Covenants</a:t>
            </a:r>
            <a:endParaRPr lang="en-US" b="1" dirty="0" smtClean="0"/>
          </a:p>
          <a:p>
            <a:pPr lvl="1"/>
            <a:r>
              <a:rPr lang="en-US" b="1" dirty="0" smtClean="0"/>
              <a:t>Catholics – purgatory, infant baptism, etc</a:t>
            </a:r>
          </a:p>
          <a:p>
            <a:pPr lvl="1"/>
            <a:r>
              <a:rPr lang="en-US" b="1" dirty="0" smtClean="0"/>
              <a:t>Jehovah’s Witnesses – Jesus is not God</a:t>
            </a:r>
            <a:endParaRPr lang="en-US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Purpose </a:t>
            </a:r>
            <a:r>
              <a:rPr lang="en-US" b="1" dirty="0" smtClean="0"/>
              <a:t>of </a:t>
            </a:r>
            <a:r>
              <a:rPr lang="en-US" b="1" dirty="0" smtClean="0"/>
              <a:t>God’s word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Standard for Judgment </a:t>
            </a:r>
            <a:r>
              <a:rPr lang="en-US" b="1" dirty="0" smtClean="0"/>
              <a:t>- </a:t>
            </a:r>
            <a:r>
              <a:rPr lang="en-US" b="1" dirty="0" smtClean="0"/>
              <a:t>John 12:48; Heb. </a:t>
            </a:r>
            <a:r>
              <a:rPr lang="en-US" b="1" dirty="0" smtClean="0"/>
              <a:t>4:12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Purpose </a:t>
            </a:r>
            <a:r>
              <a:rPr lang="en-US" b="1" dirty="0" smtClean="0"/>
              <a:t>of </a:t>
            </a:r>
            <a:r>
              <a:rPr lang="en-US" b="1" dirty="0" smtClean="0"/>
              <a:t>God’s word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Standard for Judgment </a:t>
            </a:r>
            <a:r>
              <a:rPr lang="en-US" b="1" dirty="0" smtClean="0"/>
              <a:t>- </a:t>
            </a:r>
            <a:r>
              <a:rPr lang="en-US" b="1" dirty="0" smtClean="0"/>
              <a:t>John 12:48; Heb. 4:12</a:t>
            </a:r>
          </a:p>
          <a:p>
            <a:r>
              <a:rPr lang="en-US" b="1" dirty="0" smtClean="0"/>
              <a:t>God’s power to save – </a:t>
            </a:r>
          </a:p>
          <a:p>
            <a:pPr lvl="1"/>
            <a:r>
              <a:rPr lang="en-US" b="1" dirty="0" smtClean="0"/>
              <a:t>Romans 1:16</a:t>
            </a:r>
          </a:p>
          <a:p>
            <a:pPr lvl="1"/>
            <a:r>
              <a:rPr lang="en-US" b="1" dirty="0" smtClean="0"/>
              <a:t>1 Peter </a:t>
            </a:r>
            <a:r>
              <a:rPr lang="en-US" b="1" dirty="0" smtClean="0"/>
              <a:t>1:23-25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Purpose </a:t>
            </a:r>
            <a:r>
              <a:rPr lang="en-US" b="1" dirty="0" smtClean="0"/>
              <a:t>of </a:t>
            </a:r>
            <a:r>
              <a:rPr lang="en-US" b="1" dirty="0" smtClean="0"/>
              <a:t>God’s word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Standard for Judgment </a:t>
            </a:r>
            <a:r>
              <a:rPr lang="en-US" b="1" dirty="0" smtClean="0"/>
              <a:t>- </a:t>
            </a:r>
            <a:r>
              <a:rPr lang="en-US" b="1" dirty="0" smtClean="0"/>
              <a:t>John 12:48; Heb. 4:12</a:t>
            </a:r>
          </a:p>
          <a:p>
            <a:r>
              <a:rPr lang="en-US" b="1" dirty="0" smtClean="0"/>
              <a:t>God’s power to save – </a:t>
            </a:r>
          </a:p>
          <a:p>
            <a:pPr lvl="1"/>
            <a:r>
              <a:rPr lang="en-US" b="1" dirty="0" smtClean="0"/>
              <a:t>Romans 1:16</a:t>
            </a:r>
          </a:p>
          <a:p>
            <a:pPr lvl="1"/>
            <a:r>
              <a:rPr lang="en-US" b="1" dirty="0" smtClean="0"/>
              <a:t>1 Peter 1:23-25</a:t>
            </a:r>
          </a:p>
          <a:p>
            <a:r>
              <a:rPr lang="en-US" b="1" dirty="0" smtClean="0"/>
              <a:t>The sword of the Spirit – combat Satan/error</a:t>
            </a:r>
          </a:p>
          <a:p>
            <a:pPr lvl="1"/>
            <a:r>
              <a:rPr lang="en-US" b="1" dirty="0" smtClean="0"/>
              <a:t>Ephesians 6:17</a:t>
            </a:r>
          </a:p>
          <a:p>
            <a:pPr lvl="1"/>
            <a:r>
              <a:rPr lang="en-US" b="1" dirty="0" smtClean="0"/>
              <a:t>Matthew </a:t>
            </a:r>
            <a:r>
              <a:rPr lang="en-US" b="1" dirty="0" smtClean="0"/>
              <a:t>4:1-10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Purpose </a:t>
            </a:r>
            <a:r>
              <a:rPr lang="en-US" b="1" dirty="0" smtClean="0"/>
              <a:t>of </a:t>
            </a:r>
            <a:r>
              <a:rPr lang="en-US" b="1" dirty="0" smtClean="0"/>
              <a:t>God’s word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Standard for Judgment </a:t>
            </a:r>
            <a:r>
              <a:rPr lang="en-US" b="1" dirty="0" smtClean="0"/>
              <a:t>- </a:t>
            </a:r>
            <a:r>
              <a:rPr lang="en-US" b="1" dirty="0" smtClean="0"/>
              <a:t>John 12:48; Heb. 4:12</a:t>
            </a:r>
          </a:p>
          <a:p>
            <a:r>
              <a:rPr lang="en-US" b="1" dirty="0" smtClean="0"/>
              <a:t>God’s power to save – </a:t>
            </a:r>
          </a:p>
          <a:p>
            <a:pPr lvl="1"/>
            <a:r>
              <a:rPr lang="en-US" b="1" dirty="0" smtClean="0"/>
              <a:t>Romans 1:16</a:t>
            </a:r>
          </a:p>
          <a:p>
            <a:pPr lvl="1"/>
            <a:r>
              <a:rPr lang="en-US" b="1" dirty="0" smtClean="0"/>
              <a:t>1 Peter 1:23-25</a:t>
            </a:r>
          </a:p>
          <a:p>
            <a:r>
              <a:rPr lang="en-US" b="1" dirty="0" smtClean="0"/>
              <a:t>The sword of the Spirit – combat Satan/error</a:t>
            </a:r>
          </a:p>
          <a:p>
            <a:pPr lvl="1"/>
            <a:r>
              <a:rPr lang="en-US" b="1" dirty="0" smtClean="0"/>
              <a:t>Ephesians 6:17</a:t>
            </a:r>
          </a:p>
          <a:p>
            <a:pPr lvl="1"/>
            <a:r>
              <a:rPr lang="en-US" b="1" dirty="0" smtClean="0"/>
              <a:t>Matthew 4:1-10</a:t>
            </a:r>
          </a:p>
          <a:p>
            <a:r>
              <a:rPr lang="en-US" b="1" dirty="0" smtClean="0"/>
              <a:t>Sanctify – John 17:17</a:t>
            </a:r>
          </a:p>
          <a:p>
            <a:r>
              <a:rPr lang="en-US" b="1" dirty="0" smtClean="0"/>
              <a:t>Equip us for </a:t>
            </a:r>
            <a:r>
              <a:rPr lang="en-US" b="1" u="sng" dirty="0" smtClean="0"/>
              <a:t>every</a:t>
            </a:r>
            <a:r>
              <a:rPr lang="en-US" b="1" dirty="0" smtClean="0"/>
              <a:t> good work – 2 Tim. 3:14-17</a:t>
            </a:r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 descr="77479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11350" cy="3016250"/>
          </a:xfrm>
          <a:prstGeom prst="rect">
            <a:avLst/>
          </a:prstGeom>
        </p:spPr>
      </p:pic>
      <p:pic>
        <p:nvPicPr>
          <p:cNvPr id="7" name="Picture 6" descr="51xPo1jGSKL._BO2,204,203,200_PIsitb-sticker-arrow-click,TopRight,35,-76_AA300_SH20_OU01_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72200" y="0"/>
            <a:ext cx="2971800" cy="2971800"/>
          </a:xfrm>
          <a:prstGeom prst="rect">
            <a:avLst/>
          </a:prstGeom>
        </p:spPr>
      </p:pic>
      <p:pic>
        <p:nvPicPr>
          <p:cNvPr id="4" name="Picture 3" descr="lost-books-bibl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57400" y="0"/>
            <a:ext cx="4572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Therefore…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If</a:t>
            </a:r>
            <a:r>
              <a:rPr lang="en-US" b="1" dirty="0" smtClean="0"/>
              <a:t> the </a:t>
            </a:r>
            <a:r>
              <a:rPr lang="en-US" b="1" dirty="0" smtClean="0"/>
              <a:t>word has been, or ever was, </a:t>
            </a:r>
            <a:r>
              <a:rPr lang="en-US" b="1" dirty="0" smtClean="0"/>
              <a:t>corrupted</a:t>
            </a:r>
            <a:r>
              <a:rPr lang="en-US" b="1" dirty="0" smtClean="0"/>
              <a:t>, lost parts, had parts added, etc</a:t>
            </a:r>
            <a:r>
              <a:rPr lang="en-US" b="1" dirty="0" smtClean="0"/>
              <a:t>.,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Therefore…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If</a:t>
            </a:r>
            <a:r>
              <a:rPr lang="en-US" b="1" dirty="0" smtClean="0"/>
              <a:t> the </a:t>
            </a:r>
            <a:r>
              <a:rPr lang="en-US" b="1" dirty="0" smtClean="0"/>
              <a:t>word has been, or ever was, </a:t>
            </a:r>
            <a:r>
              <a:rPr lang="en-US" b="1" dirty="0" smtClean="0"/>
              <a:t>corrupted</a:t>
            </a:r>
            <a:r>
              <a:rPr lang="en-US" b="1" dirty="0" smtClean="0"/>
              <a:t>, lost parts, had parts added, etc</a:t>
            </a:r>
            <a:r>
              <a:rPr lang="en-US" b="1" dirty="0" smtClean="0"/>
              <a:t>.,</a:t>
            </a:r>
            <a:endParaRPr lang="en-US" b="1" dirty="0" smtClean="0"/>
          </a:p>
          <a:p>
            <a:r>
              <a:rPr lang="en-US" b="1" u="sng" dirty="0" smtClean="0"/>
              <a:t>How</a:t>
            </a:r>
            <a:r>
              <a:rPr lang="en-US" b="1" dirty="0" smtClean="0"/>
              <a:t> were </a:t>
            </a:r>
            <a:r>
              <a:rPr lang="en-US" b="1" dirty="0" smtClean="0"/>
              <a:t>Christians </a:t>
            </a:r>
            <a:r>
              <a:rPr lang="en-US" b="1" dirty="0" smtClean="0"/>
              <a:t>able to judge, be </a:t>
            </a:r>
            <a:r>
              <a:rPr lang="en-US" b="1" dirty="0" smtClean="0"/>
              <a:t>saved, sanctified</a:t>
            </a:r>
            <a:r>
              <a:rPr lang="en-US" b="1" dirty="0" smtClean="0"/>
              <a:t>, </a:t>
            </a:r>
            <a:r>
              <a:rPr lang="en-US" b="1" dirty="0" smtClean="0"/>
              <a:t>or to combat </a:t>
            </a:r>
            <a:r>
              <a:rPr lang="en-US" b="1" dirty="0" smtClean="0"/>
              <a:t>Satan and error?</a:t>
            </a:r>
          </a:p>
          <a:p>
            <a:pPr lvl="1"/>
            <a:r>
              <a:rPr lang="en-US" b="1" dirty="0" smtClean="0"/>
              <a:t>There could be no faithful Christians during </a:t>
            </a:r>
            <a:r>
              <a:rPr lang="en-US" b="1" dirty="0" smtClean="0"/>
              <a:t>such a </a:t>
            </a:r>
            <a:r>
              <a:rPr lang="en-US" b="1" dirty="0" smtClean="0"/>
              <a:t>time</a:t>
            </a:r>
            <a:r>
              <a:rPr lang="en-US" b="1" dirty="0" smtClean="0"/>
              <a:t>.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Therefore…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If</a:t>
            </a:r>
            <a:r>
              <a:rPr lang="en-US" b="1" dirty="0" smtClean="0"/>
              <a:t> the </a:t>
            </a:r>
            <a:r>
              <a:rPr lang="en-US" b="1" dirty="0" smtClean="0"/>
              <a:t>word has been, or ever was, </a:t>
            </a:r>
            <a:r>
              <a:rPr lang="en-US" b="1" dirty="0" smtClean="0"/>
              <a:t>corrupted</a:t>
            </a:r>
            <a:r>
              <a:rPr lang="en-US" b="1" dirty="0" smtClean="0"/>
              <a:t>, lost parts, had parts added, etc</a:t>
            </a:r>
            <a:r>
              <a:rPr lang="en-US" b="1" dirty="0" smtClean="0"/>
              <a:t>.,</a:t>
            </a:r>
            <a:endParaRPr lang="en-US" b="1" dirty="0" smtClean="0"/>
          </a:p>
          <a:p>
            <a:r>
              <a:rPr lang="en-US" b="1" u="sng" dirty="0" smtClean="0"/>
              <a:t>How</a:t>
            </a:r>
            <a:r>
              <a:rPr lang="en-US" b="1" dirty="0" smtClean="0"/>
              <a:t> were </a:t>
            </a:r>
            <a:r>
              <a:rPr lang="en-US" b="1" dirty="0" smtClean="0"/>
              <a:t>Christians </a:t>
            </a:r>
            <a:r>
              <a:rPr lang="en-US" b="1" dirty="0" smtClean="0"/>
              <a:t>able to judge, be </a:t>
            </a:r>
            <a:r>
              <a:rPr lang="en-US" b="1" dirty="0" smtClean="0"/>
              <a:t>saved, sanctified</a:t>
            </a:r>
            <a:r>
              <a:rPr lang="en-US" b="1" dirty="0" smtClean="0"/>
              <a:t>, </a:t>
            </a:r>
            <a:r>
              <a:rPr lang="en-US" b="1" dirty="0" smtClean="0"/>
              <a:t>or to combat </a:t>
            </a:r>
            <a:r>
              <a:rPr lang="en-US" b="1" dirty="0" smtClean="0"/>
              <a:t>Satan and error?</a:t>
            </a:r>
          </a:p>
          <a:p>
            <a:pPr lvl="1"/>
            <a:r>
              <a:rPr lang="en-US" b="1" dirty="0" smtClean="0"/>
              <a:t>There could be no faithful Christians during </a:t>
            </a:r>
            <a:r>
              <a:rPr lang="en-US" b="1" dirty="0" smtClean="0"/>
              <a:t>such a </a:t>
            </a:r>
            <a:r>
              <a:rPr lang="en-US" b="1" dirty="0" smtClean="0"/>
              <a:t>time.</a:t>
            </a:r>
          </a:p>
          <a:p>
            <a:r>
              <a:rPr lang="en-US" b="1" u="sng" dirty="0" smtClean="0"/>
              <a:t>Note:</a:t>
            </a:r>
            <a:r>
              <a:rPr lang="en-US" b="1" dirty="0" smtClean="0"/>
              <a:t> Jesus accepted the OT as </a:t>
            </a:r>
            <a:r>
              <a:rPr lang="en-US" b="1" dirty="0" smtClean="0"/>
              <a:t>correct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God’s power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Jesus made a statement of fact (John </a:t>
            </a:r>
            <a:r>
              <a:rPr lang="en-US" b="1" dirty="0" smtClean="0"/>
              <a:t>12:48)</a:t>
            </a:r>
          </a:p>
          <a:p>
            <a:pPr lvl="1"/>
            <a:r>
              <a:rPr lang="en-US" b="1" dirty="0" smtClean="0"/>
              <a:t>I</a:t>
            </a:r>
            <a:r>
              <a:rPr lang="en-US" b="1" dirty="0" smtClean="0"/>
              <a:t>f </a:t>
            </a:r>
            <a:r>
              <a:rPr lang="en-US" b="1" dirty="0" smtClean="0"/>
              <a:t>He could not back it up, He’s not omnipotent</a:t>
            </a:r>
          </a:p>
          <a:p>
            <a:pPr lvl="1"/>
            <a:r>
              <a:rPr lang="en-US" b="1" dirty="0" smtClean="0"/>
              <a:t>If He could not foresee a time where His word was corrupted, He’s not omniscient</a:t>
            </a:r>
          </a:p>
          <a:p>
            <a:pPr lvl="1"/>
            <a:r>
              <a:rPr lang="en-US" b="1" dirty="0" smtClean="0"/>
              <a:t>If He could see that time and made the promise anyway, He is a liar</a:t>
            </a:r>
          </a:p>
          <a:p>
            <a:pPr lvl="1"/>
            <a:r>
              <a:rPr lang="en-US" b="1" dirty="0" smtClean="0"/>
              <a:t>If He could not stop it from happening the first time, what about the 2</a:t>
            </a:r>
            <a:r>
              <a:rPr lang="en-US" b="1" baseline="30000" dirty="0" smtClean="0"/>
              <a:t>nd</a:t>
            </a:r>
            <a:r>
              <a:rPr lang="en-US" b="1" dirty="0" smtClean="0"/>
              <a:t>, 3</a:t>
            </a:r>
            <a:r>
              <a:rPr lang="en-US" b="1" baseline="30000" dirty="0" smtClean="0"/>
              <a:t>rd</a:t>
            </a:r>
            <a:r>
              <a:rPr lang="en-US" b="1" dirty="0" smtClean="0"/>
              <a:t>, 4</a:t>
            </a:r>
            <a:r>
              <a:rPr lang="en-US" b="1" baseline="30000" dirty="0" smtClean="0"/>
              <a:t>th</a:t>
            </a:r>
            <a:r>
              <a:rPr lang="en-US" b="1" dirty="0" smtClean="0"/>
              <a:t>,…times?</a:t>
            </a:r>
            <a:endParaRPr lang="en-US" b="1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Secret Agendas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Some advocate “lost books” to look smart </a:t>
            </a:r>
          </a:p>
          <a:p>
            <a:pPr lvl="1"/>
            <a:r>
              <a:rPr lang="en-US" b="1" dirty="0" smtClean="0"/>
              <a:t>Romans 1:22 – Professing to be wise… </a:t>
            </a:r>
          </a:p>
          <a:p>
            <a:pPr lvl="1"/>
            <a:r>
              <a:rPr lang="en-US" b="1" dirty="0" smtClean="0"/>
              <a:t>2 Timothy 3:7 – Always learning and </a:t>
            </a:r>
            <a:r>
              <a:rPr lang="en-US" b="1" dirty="0" smtClean="0"/>
              <a:t>never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Secret Agendas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Some advocate “lost books” to look smart </a:t>
            </a:r>
          </a:p>
          <a:p>
            <a:pPr lvl="1"/>
            <a:r>
              <a:rPr lang="en-US" b="1" dirty="0" smtClean="0"/>
              <a:t>Romans 1:22 – Professing to be wise… </a:t>
            </a:r>
          </a:p>
          <a:p>
            <a:pPr lvl="1"/>
            <a:r>
              <a:rPr lang="en-US" b="1" dirty="0" smtClean="0"/>
              <a:t>2 Timothy 3:7 – Always learning and never</a:t>
            </a:r>
          </a:p>
          <a:p>
            <a:r>
              <a:rPr lang="en-US" b="1" dirty="0" smtClean="0"/>
              <a:t>Some, to justify immoral lifestyles</a:t>
            </a:r>
          </a:p>
          <a:p>
            <a:pPr lvl="1"/>
            <a:r>
              <a:rPr lang="en-US" b="1" dirty="0" smtClean="0"/>
              <a:t>They don’t live by the books they do have</a:t>
            </a:r>
          </a:p>
          <a:p>
            <a:pPr lvl="1"/>
            <a:r>
              <a:rPr lang="en-US" b="1" dirty="0" smtClean="0"/>
              <a:t>Atheists, homosexuals, etc</a:t>
            </a:r>
            <a:r>
              <a:rPr lang="en-US" b="1" dirty="0" smtClean="0"/>
              <a:t>.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Secret Agendas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Some advocate “lost books” to look smart </a:t>
            </a:r>
          </a:p>
          <a:p>
            <a:pPr lvl="1"/>
            <a:r>
              <a:rPr lang="en-US" b="1" dirty="0" smtClean="0"/>
              <a:t>Romans 1:22 – Professing to be wise… </a:t>
            </a:r>
          </a:p>
          <a:p>
            <a:pPr lvl="1"/>
            <a:r>
              <a:rPr lang="en-US" b="1" dirty="0" smtClean="0"/>
              <a:t>2 Timothy 3:7 – Always learning and never</a:t>
            </a:r>
          </a:p>
          <a:p>
            <a:r>
              <a:rPr lang="en-US" b="1" dirty="0" smtClean="0"/>
              <a:t>Some, to justify immoral lifestyles</a:t>
            </a:r>
          </a:p>
          <a:p>
            <a:pPr lvl="1"/>
            <a:r>
              <a:rPr lang="en-US" b="1" dirty="0" smtClean="0"/>
              <a:t>They don’t live by the books they do have</a:t>
            </a:r>
          </a:p>
          <a:p>
            <a:pPr lvl="1"/>
            <a:r>
              <a:rPr lang="en-US" b="1" dirty="0" smtClean="0"/>
              <a:t>Atheists, homosexuals, etc.</a:t>
            </a:r>
          </a:p>
          <a:p>
            <a:r>
              <a:rPr lang="en-US" b="1" dirty="0" smtClean="0"/>
              <a:t>Some, to justify their own additions (rescue)</a:t>
            </a:r>
          </a:p>
          <a:p>
            <a:pPr lvl="1"/>
            <a:r>
              <a:rPr lang="en-US" b="1" dirty="0" smtClean="0"/>
              <a:t>Mormons, JWs, New Age Movement, Muslims, </a:t>
            </a:r>
          </a:p>
          <a:p>
            <a:pPr lvl="1"/>
            <a:r>
              <a:rPr lang="en-US" b="1" dirty="0" smtClean="0"/>
              <a:t>Catholics,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Whom do you believe?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/>
              <a:t>God says: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267200" cy="4454525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He wrote the Bible</a:t>
            </a:r>
          </a:p>
          <a:p>
            <a:r>
              <a:rPr lang="en-US" sz="2800" b="1" dirty="0" smtClean="0"/>
              <a:t>It is His word for man</a:t>
            </a:r>
          </a:p>
          <a:p>
            <a:r>
              <a:rPr lang="en-US" sz="2800" b="1" dirty="0" smtClean="0"/>
              <a:t>It is without </a:t>
            </a:r>
            <a:r>
              <a:rPr lang="en-US" sz="2800" b="1" dirty="0" smtClean="0"/>
              <a:t>error</a:t>
            </a:r>
            <a:endParaRPr lang="en-US" sz="2800" b="1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/>
              <a:t>Men say:</a:t>
            </a:r>
            <a:endParaRPr lang="en-US" sz="40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800600" y="2174875"/>
            <a:ext cx="3886200" cy="3951288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It originated with man</a:t>
            </a:r>
          </a:p>
          <a:p>
            <a:r>
              <a:rPr lang="en-US" sz="2800" b="1" dirty="0" smtClean="0"/>
              <a:t>Man’s wisdom</a:t>
            </a:r>
          </a:p>
          <a:p>
            <a:r>
              <a:rPr lang="en-US" sz="2800" b="1" dirty="0" smtClean="0"/>
              <a:t>Many </a:t>
            </a:r>
            <a:r>
              <a:rPr lang="en-US" sz="2800" b="1" dirty="0" smtClean="0"/>
              <a:t>errors</a:t>
            </a:r>
            <a:endParaRPr lang="en-US" sz="2800" b="1" dirty="0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Whom do you believe?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/>
              <a:t>God says: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267200" cy="4454525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He wrote the Bible</a:t>
            </a:r>
          </a:p>
          <a:p>
            <a:r>
              <a:rPr lang="en-US" sz="2800" b="1" dirty="0" smtClean="0"/>
              <a:t>It is His word for man</a:t>
            </a:r>
          </a:p>
          <a:p>
            <a:r>
              <a:rPr lang="en-US" sz="2800" b="1" dirty="0" smtClean="0"/>
              <a:t>It is without error</a:t>
            </a:r>
          </a:p>
          <a:p>
            <a:r>
              <a:rPr lang="en-US" sz="2800" b="1" dirty="0" smtClean="0"/>
              <a:t>It will last forever</a:t>
            </a:r>
          </a:p>
          <a:p>
            <a:r>
              <a:rPr lang="en-US" sz="2800" b="1" dirty="0" smtClean="0"/>
              <a:t>Must be </a:t>
            </a:r>
            <a:r>
              <a:rPr lang="en-US" sz="2800" b="1" dirty="0" smtClean="0"/>
              <a:t>obeyed</a:t>
            </a:r>
            <a:endParaRPr lang="en-US" sz="2800" b="1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/>
              <a:t>Men say:</a:t>
            </a:r>
            <a:endParaRPr lang="en-US" sz="40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800600" y="2174875"/>
            <a:ext cx="3886200" cy="3951288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It originated with man</a:t>
            </a:r>
          </a:p>
          <a:p>
            <a:r>
              <a:rPr lang="en-US" sz="2800" b="1" dirty="0" smtClean="0"/>
              <a:t>Man’s wisdom</a:t>
            </a:r>
          </a:p>
          <a:p>
            <a:r>
              <a:rPr lang="en-US" sz="2800" b="1" dirty="0" smtClean="0"/>
              <a:t>Many errors</a:t>
            </a:r>
          </a:p>
          <a:p>
            <a:r>
              <a:rPr lang="en-US" sz="2800" b="1" dirty="0" smtClean="0"/>
              <a:t>Corrupted</a:t>
            </a:r>
          </a:p>
          <a:p>
            <a:r>
              <a:rPr lang="en-US" sz="2800" b="1" dirty="0" smtClean="0"/>
              <a:t>May </a:t>
            </a:r>
            <a:r>
              <a:rPr lang="en-US" sz="2800" b="1" dirty="0" smtClean="0"/>
              <a:t>ignore/follow</a:t>
            </a:r>
            <a:endParaRPr lang="en-US" sz="2800" b="1" dirty="0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Whom do you believe?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/>
              <a:t>God says: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267200" cy="4454525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He wrote the Bible</a:t>
            </a:r>
          </a:p>
          <a:p>
            <a:r>
              <a:rPr lang="en-US" sz="2800" b="1" dirty="0" smtClean="0"/>
              <a:t>It is His word for man</a:t>
            </a:r>
          </a:p>
          <a:p>
            <a:r>
              <a:rPr lang="en-US" sz="2800" b="1" dirty="0" smtClean="0"/>
              <a:t>It is without error</a:t>
            </a:r>
          </a:p>
          <a:p>
            <a:r>
              <a:rPr lang="en-US" sz="2800" b="1" dirty="0" smtClean="0"/>
              <a:t>It will last forever</a:t>
            </a:r>
          </a:p>
          <a:p>
            <a:r>
              <a:rPr lang="en-US" sz="2800" b="1" dirty="0" smtClean="0"/>
              <a:t>Must be obeyed</a:t>
            </a:r>
          </a:p>
          <a:p>
            <a:r>
              <a:rPr lang="en-US" sz="2800" b="1" dirty="0" smtClean="0"/>
              <a:t>We will be judged by it</a:t>
            </a:r>
          </a:p>
          <a:p>
            <a:r>
              <a:rPr lang="en-US" sz="2800" b="1" dirty="0" smtClean="0"/>
              <a:t>Will come a time when men will </a:t>
            </a:r>
            <a:r>
              <a:rPr lang="en-US" sz="2800" b="1" dirty="0" smtClean="0"/>
              <a:t>call </a:t>
            </a:r>
            <a:r>
              <a:rPr lang="en-US" sz="2800" b="1" dirty="0" smtClean="0"/>
              <a:t>good evil</a:t>
            </a:r>
            <a:endParaRPr lang="en-US" sz="2800" b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/>
              <a:t>Men say:</a:t>
            </a:r>
            <a:endParaRPr lang="en-US" sz="40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800600" y="2174875"/>
            <a:ext cx="3886200" cy="3951288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It originated with man</a:t>
            </a:r>
          </a:p>
          <a:p>
            <a:r>
              <a:rPr lang="en-US" sz="2800" b="1" dirty="0" smtClean="0"/>
              <a:t>Man’s wisdom</a:t>
            </a:r>
          </a:p>
          <a:p>
            <a:r>
              <a:rPr lang="en-US" sz="2800" b="1" dirty="0" smtClean="0"/>
              <a:t>Many errors</a:t>
            </a:r>
          </a:p>
          <a:p>
            <a:r>
              <a:rPr lang="en-US" sz="2800" b="1" dirty="0" smtClean="0"/>
              <a:t>Corrupted</a:t>
            </a:r>
          </a:p>
          <a:p>
            <a:r>
              <a:rPr lang="en-US" sz="2800" b="1" dirty="0" smtClean="0"/>
              <a:t>May ignore/follow</a:t>
            </a:r>
          </a:p>
          <a:p>
            <a:r>
              <a:rPr lang="en-US" sz="2800" b="1" dirty="0" smtClean="0"/>
              <a:t>Many “good books”</a:t>
            </a:r>
          </a:p>
          <a:p>
            <a:r>
              <a:rPr lang="en-US" sz="2800" b="1" dirty="0" smtClean="0"/>
              <a:t>Good is evil</a:t>
            </a:r>
            <a:endParaRPr lang="en-US" sz="2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Lost Books of the Bible?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 descr="77479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11350" cy="3016250"/>
          </a:xfrm>
          <a:prstGeom prst="rect">
            <a:avLst/>
          </a:prstGeom>
        </p:spPr>
      </p:pic>
      <p:pic>
        <p:nvPicPr>
          <p:cNvPr id="7" name="Picture 6" descr="51xPo1jGSKL._BO2,204,203,200_PIsitb-sticker-arrow-click,TopRight,35,-76_AA300_SH20_OU01_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72200" y="0"/>
            <a:ext cx="2971800" cy="2971800"/>
          </a:xfrm>
          <a:prstGeom prst="rect">
            <a:avLst/>
          </a:prstGeom>
        </p:spPr>
      </p:pic>
      <p:pic>
        <p:nvPicPr>
          <p:cNvPr id="4" name="Picture 3" descr="lost-books-bibl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2819400"/>
            <a:ext cx="2692400" cy="4038600"/>
          </a:xfrm>
          <a:prstGeom prst="rect">
            <a:avLst/>
          </a:prstGeom>
        </p:spPr>
      </p:pic>
      <p:pic>
        <p:nvPicPr>
          <p:cNvPr id="5" name="Picture 4" descr="329279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362200" y="-19051"/>
            <a:ext cx="4343401" cy="68770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When all is said and done…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We were not there to see the Bible books written</a:t>
            </a:r>
          </a:p>
          <a:p>
            <a:pPr lvl="1"/>
            <a:r>
              <a:rPr lang="en-US" b="1" dirty="0" smtClean="0"/>
              <a:t>We were not there to see the originals</a:t>
            </a:r>
          </a:p>
          <a:p>
            <a:pPr lvl="1"/>
            <a:r>
              <a:rPr lang="en-US" b="1" dirty="0" smtClean="0"/>
              <a:t>We were not </a:t>
            </a:r>
            <a:r>
              <a:rPr lang="en-US" b="1" dirty="0" smtClean="0"/>
              <a:t>there </a:t>
            </a:r>
            <a:r>
              <a:rPr lang="en-US" b="1" dirty="0" smtClean="0"/>
              <a:t>when the </a:t>
            </a:r>
            <a:r>
              <a:rPr lang="en-US" b="1" dirty="0" smtClean="0"/>
              <a:t>canon </a:t>
            </a:r>
            <a:r>
              <a:rPr lang="en-US" b="1" dirty="0" smtClean="0"/>
              <a:t>was </a:t>
            </a:r>
            <a:r>
              <a:rPr lang="en-US" b="1" dirty="0" smtClean="0"/>
              <a:t>finalized</a:t>
            </a:r>
            <a:endParaRPr lang="en-US" b="1" dirty="0" smtClean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When all is said and done…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We were not there to see the Bible books written</a:t>
            </a:r>
          </a:p>
          <a:p>
            <a:pPr lvl="1"/>
            <a:r>
              <a:rPr lang="en-US" b="1" dirty="0" smtClean="0"/>
              <a:t>We were not there to see the originals</a:t>
            </a:r>
          </a:p>
          <a:p>
            <a:pPr lvl="1"/>
            <a:r>
              <a:rPr lang="en-US" b="1" dirty="0" smtClean="0"/>
              <a:t>We were not </a:t>
            </a:r>
            <a:r>
              <a:rPr lang="en-US" b="1" dirty="0" smtClean="0"/>
              <a:t>there </a:t>
            </a:r>
            <a:r>
              <a:rPr lang="en-US" b="1" dirty="0" smtClean="0"/>
              <a:t>when the </a:t>
            </a:r>
            <a:r>
              <a:rPr lang="en-US" b="1" dirty="0" smtClean="0"/>
              <a:t>canon </a:t>
            </a:r>
            <a:r>
              <a:rPr lang="en-US" b="1" dirty="0" smtClean="0"/>
              <a:t>was finalized</a:t>
            </a:r>
          </a:p>
          <a:p>
            <a:r>
              <a:rPr lang="en-US" b="1" dirty="0" smtClean="0"/>
              <a:t>HOWEVER, we can trust an omniscient, omnipotent God who says He inspired it and He protects it.</a:t>
            </a:r>
          </a:p>
          <a:p>
            <a:r>
              <a:rPr lang="en-US" b="1" dirty="0" smtClean="0"/>
              <a:t>We live by faith (2 Cor. 5:7); (not blind faith)</a:t>
            </a:r>
            <a:endParaRPr lang="en-US" b="1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Every book that God </a:t>
            </a:r>
            <a:r>
              <a:rPr lang="en-US" b="1" u="sng" dirty="0" smtClean="0"/>
              <a:t>intended</a:t>
            </a:r>
            <a:r>
              <a:rPr lang="en-US" b="1" dirty="0" smtClean="0"/>
              <a:t> to be in the Bible is </a:t>
            </a:r>
            <a:r>
              <a:rPr lang="en-US" b="1" u="sng" dirty="0" smtClean="0"/>
              <a:t>in</a:t>
            </a:r>
            <a:r>
              <a:rPr lang="en-US" b="1" dirty="0" smtClean="0"/>
              <a:t> the Bible – There are no lost books</a:t>
            </a:r>
          </a:p>
          <a:p>
            <a:r>
              <a:rPr lang="en-US" b="1" dirty="0" smtClean="0"/>
              <a:t>Legends/rumors of “lost books” are false</a:t>
            </a:r>
          </a:p>
          <a:p>
            <a:pPr lvl="1"/>
            <a:r>
              <a:rPr lang="en-US" b="1" dirty="0" smtClean="0"/>
              <a:t>To create </a:t>
            </a:r>
            <a:r>
              <a:rPr lang="en-US" b="1" dirty="0" smtClean="0"/>
              <a:t>doubt in God’s word</a:t>
            </a:r>
          </a:p>
          <a:p>
            <a:pPr lvl="1"/>
            <a:r>
              <a:rPr lang="en-US" b="1" dirty="0" smtClean="0"/>
              <a:t>Secret agenda to add to God’s word</a:t>
            </a:r>
          </a:p>
          <a:p>
            <a:r>
              <a:rPr lang="en-US" b="1" dirty="0" smtClean="0"/>
              <a:t>God, who created the universe </a:t>
            </a:r>
            <a:r>
              <a:rPr lang="en-US" b="1" dirty="0" smtClean="0"/>
              <a:t>from nothing</a:t>
            </a:r>
            <a:r>
              <a:rPr lang="en-US" b="1" dirty="0" smtClean="0"/>
              <a:t>, </a:t>
            </a:r>
            <a:r>
              <a:rPr lang="en-US" b="1" dirty="0" smtClean="0"/>
              <a:t>who says nothing is too hard for Him, who is all-knowing &amp; all powerful; His word stands</a:t>
            </a:r>
          </a:p>
          <a:p>
            <a:r>
              <a:rPr lang="en-US" b="1" dirty="0" smtClean="0"/>
              <a:t>Romans 3:4-Let God be true and every man…</a:t>
            </a:r>
            <a:endParaRPr lang="en-US" b="1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77479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11350" cy="3016250"/>
          </a:xfrm>
          <a:prstGeom prst="rect">
            <a:avLst/>
          </a:prstGeom>
        </p:spPr>
      </p:pic>
      <p:pic>
        <p:nvPicPr>
          <p:cNvPr id="7" name="Picture 6" descr="51xPo1jGSKL._BO2,204,203,200_PIsitb-sticker-arrow-click,TopRight,35,-76_AA300_SH20_OU01_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72200" y="0"/>
            <a:ext cx="2971800" cy="2971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0"/>
            <a:ext cx="5105400" cy="4114800"/>
          </a:xfrm>
        </p:spPr>
        <p:txBody>
          <a:bodyPr>
            <a:normAutofit/>
          </a:bodyPr>
          <a:lstStyle/>
          <a:p>
            <a:r>
              <a:rPr lang="en-US" sz="7200" b="1" dirty="0" smtClean="0"/>
              <a:t>Lost Books of the </a:t>
            </a:r>
            <a:br>
              <a:rPr lang="en-US" sz="7200" b="1" dirty="0" smtClean="0"/>
            </a:br>
            <a:r>
              <a:rPr lang="en-US" sz="7200" b="1" dirty="0" smtClean="0"/>
              <a:t>Bible?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4572000"/>
            <a:ext cx="4267200" cy="2286000"/>
          </a:xfrm>
        </p:spPr>
        <p:txBody>
          <a:bodyPr>
            <a:normAutofit/>
          </a:bodyPr>
          <a:lstStyle/>
          <a:p>
            <a:r>
              <a:rPr lang="en-US" sz="6000" b="1" smtClean="0">
                <a:solidFill>
                  <a:schemeClr val="tx1"/>
                </a:solidFill>
              </a:rPr>
              <a:t>Romans </a:t>
            </a:r>
          </a:p>
          <a:p>
            <a:r>
              <a:rPr lang="en-US" sz="6000" b="1" smtClean="0">
                <a:solidFill>
                  <a:schemeClr val="tx1"/>
                </a:solidFill>
              </a:rPr>
              <a:t>3:1-4</a:t>
            </a:r>
            <a:endParaRPr lang="en-US" sz="6000" b="1" dirty="0">
              <a:solidFill>
                <a:schemeClr val="tx1"/>
              </a:solidFill>
            </a:endParaRPr>
          </a:p>
        </p:txBody>
      </p:sp>
      <p:pic>
        <p:nvPicPr>
          <p:cNvPr id="5" name="Picture 4" descr="32927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93305" y="2819400"/>
            <a:ext cx="2550695" cy="4038600"/>
          </a:xfrm>
          <a:prstGeom prst="rect">
            <a:avLst/>
          </a:prstGeom>
        </p:spPr>
      </p:pic>
      <p:pic>
        <p:nvPicPr>
          <p:cNvPr id="4" name="Picture 3" descr="lost-books-bibl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2819400"/>
            <a:ext cx="2692400" cy="40386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We’ve probably all seen them before…</a:t>
            </a:r>
          </a:p>
          <a:p>
            <a:pPr lvl="1"/>
            <a:r>
              <a:rPr lang="en-US" b="1" dirty="0" smtClean="0"/>
              <a:t>Maybe struggled with the issue ourselves</a:t>
            </a:r>
          </a:p>
          <a:p>
            <a:pPr lvl="1"/>
            <a:r>
              <a:rPr lang="en-US" b="1" dirty="0" smtClean="0"/>
              <a:t>Denominations advocating this point</a:t>
            </a:r>
          </a:p>
          <a:p>
            <a:pPr lvl="2"/>
            <a:r>
              <a:rPr lang="en-US" b="1" dirty="0" smtClean="0"/>
              <a:t>Mormons</a:t>
            </a:r>
          </a:p>
          <a:p>
            <a:pPr lvl="2"/>
            <a:r>
              <a:rPr lang="en-US" b="1" dirty="0" smtClean="0"/>
              <a:t>Catholics - Apocrypha</a:t>
            </a:r>
          </a:p>
          <a:p>
            <a:pPr lvl="1"/>
            <a:r>
              <a:rPr lang="en-US" b="1" dirty="0" smtClean="0"/>
              <a:t>Friends, sincere people ask you</a:t>
            </a:r>
          </a:p>
          <a:p>
            <a:pPr lvl="1"/>
            <a:r>
              <a:rPr lang="en-US" b="1" dirty="0" smtClean="0"/>
              <a:t>Talk shows, radio, library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We’ve probably all seen them before…</a:t>
            </a:r>
          </a:p>
          <a:p>
            <a:pPr lvl="1"/>
            <a:r>
              <a:rPr lang="en-US" b="1" dirty="0" smtClean="0"/>
              <a:t>Maybe struggled with the issue ourselves</a:t>
            </a:r>
          </a:p>
          <a:p>
            <a:pPr lvl="1"/>
            <a:r>
              <a:rPr lang="en-US" b="1" dirty="0" smtClean="0"/>
              <a:t>Denominations advocating this point</a:t>
            </a:r>
          </a:p>
          <a:p>
            <a:pPr lvl="2"/>
            <a:r>
              <a:rPr lang="en-US" b="1" dirty="0" smtClean="0"/>
              <a:t>Mormons</a:t>
            </a:r>
          </a:p>
          <a:p>
            <a:pPr lvl="2"/>
            <a:r>
              <a:rPr lang="en-US" b="1" dirty="0" smtClean="0"/>
              <a:t>Catholics - Apocrypha</a:t>
            </a:r>
          </a:p>
          <a:p>
            <a:pPr lvl="1"/>
            <a:r>
              <a:rPr lang="en-US" b="1" dirty="0" smtClean="0"/>
              <a:t>Friends, sincere people ask you</a:t>
            </a:r>
          </a:p>
          <a:p>
            <a:pPr lvl="1"/>
            <a:r>
              <a:rPr lang="en-US" b="1" dirty="0" smtClean="0"/>
              <a:t>Talk shows, radio, library</a:t>
            </a:r>
            <a:endParaRPr lang="en-US" b="1" dirty="0"/>
          </a:p>
          <a:p>
            <a:r>
              <a:rPr lang="en-US" b="1" dirty="0" smtClean="0"/>
              <a:t>…books claiming to contain the “lost books” of the Bible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We’ve probably all seen them before…</a:t>
            </a:r>
          </a:p>
          <a:p>
            <a:pPr lvl="1"/>
            <a:r>
              <a:rPr lang="en-US" b="1" dirty="0" smtClean="0"/>
              <a:t>Maybe struggled with the issue ourselves</a:t>
            </a:r>
          </a:p>
          <a:p>
            <a:pPr lvl="1"/>
            <a:r>
              <a:rPr lang="en-US" b="1" dirty="0" smtClean="0"/>
              <a:t>Denominations advocating this point</a:t>
            </a:r>
          </a:p>
          <a:p>
            <a:pPr lvl="2"/>
            <a:r>
              <a:rPr lang="en-US" b="1" dirty="0" smtClean="0"/>
              <a:t>Mormons</a:t>
            </a:r>
          </a:p>
          <a:p>
            <a:pPr lvl="2"/>
            <a:r>
              <a:rPr lang="en-US" b="1" dirty="0" smtClean="0"/>
              <a:t>Catholics - Apocrypha</a:t>
            </a:r>
          </a:p>
          <a:p>
            <a:pPr lvl="1"/>
            <a:r>
              <a:rPr lang="en-US" b="1" dirty="0" smtClean="0"/>
              <a:t>Friends, sincere people ask you</a:t>
            </a:r>
          </a:p>
          <a:p>
            <a:pPr lvl="1"/>
            <a:r>
              <a:rPr lang="en-US" b="1" dirty="0" smtClean="0"/>
              <a:t>Talk shows, radio, library</a:t>
            </a:r>
            <a:endParaRPr lang="en-US" b="1" dirty="0"/>
          </a:p>
          <a:p>
            <a:r>
              <a:rPr lang="en-US" b="1" dirty="0" smtClean="0"/>
              <a:t>…books claiming to contain the “lost books” of the Bible</a:t>
            </a:r>
          </a:p>
          <a:p>
            <a:r>
              <a:rPr lang="en-US" b="1" dirty="0" smtClean="0"/>
              <a:t>NOTICE! </a:t>
            </a:r>
            <a:r>
              <a:rPr lang="en-US" b="1" dirty="0" smtClean="0"/>
              <a:t>Includes the “meat of the word”</a:t>
            </a:r>
            <a:endParaRPr lang="en-US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 Categories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5105400"/>
          </a:xfrm>
        </p:spPr>
        <p:txBody>
          <a:bodyPr/>
          <a:lstStyle/>
          <a:p>
            <a:r>
              <a:rPr lang="en-US" b="1" dirty="0" smtClean="0"/>
              <a:t>1. Named in the Bible</a:t>
            </a:r>
          </a:p>
          <a:p>
            <a:pPr lvl="1"/>
            <a:r>
              <a:rPr lang="en-US" b="1" dirty="0" smtClean="0"/>
              <a:t>Actual names to books outside the Bible</a:t>
            </a:r>
          </a:p>
          <a:p>
            <a:pPr lvl="1"/>
            <a:r>
              <a:rPr lang="en-US" b="1" dirty="0" smtClean="0"/>
              <a:t>Copies of some still exist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</TotalTime>
  <Words>1811</Words>
  <Application>Microsoft Office PowerPoint</Application>
  <PresentationFormat>On-screen Show (4:3)</PresentationFormat>
  <Paragraphs>288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Slide 1</vt:lpstr>
      <vt:lpstr>Slide 2</vt:lpstr>
      <vt:lpstr>Slide 3</vt:lpstr>
      <vt:lpstr>Lost Books of the Bible?</vt:lpstr>
      <vt:lpstr>Lost Books of the  Bible?</vt:lpstr>
      <vt:lpstr>INTRODUCTION</vt:lpstr>
      <vt:lpstr>INTRODUCTION</vt:lpstr>
      <vt:lpstr>INTRODUCTION</vt:lpstr>
      <vt:lpstr>3 Categories</vt:lpstr>
      <vt:lpstr>3 Categories</vt:lpstr>
      <vt:lpstr>3 Categories</vt:lpstr>
      <vt:lpstr>Named in the Bible</vt:lpstr>
      <vt:lpstr>Named in the Bible</vt:lpstr>
      <vt:lpstr>Named in the Bible</vt:lpstr>
      <vt:lpstr>Named in the Bible</vt:lpstr>
      <vt:lpstr>References in the Bible</vt:lpstr>
      <vt:lpstr>References in the Bible</vt:lpstr>
      <vt:lpstr>References in the Bible</vt:lpstr>
      <vt:lpstr>Spurious - A Small Sampling - OT</vt:lpstr>
      <vt:lpstr>Spurious - A Small Sampling - OT</vt:lpstr>
      <vt:lpstr>Spurious - A Small Sampling - NT</vt:lpstr>
      <vt:lpstr>Spurious - A Small Sampling - NT</vt:lpstr>
      <vt:lpstr>Basic Truths</vt:lpstr>
      <vt:lpstr>Basic Truths</vt:lpstr>
      <vt:lpstr>Why do they try to prove this?</vt:lpstr>
      <vt:lpstr>Purpose of God’s word</vt:lpstr>
      <vt:lpstr>Purpose of God’s word</vt:lpstr>
      <vt:lpstr>Purpose of God’s word</vt:lpstr>
      <vt:lpstr>Purpose of God’s word</vt:lpstr>
      <vt:lpstr>Therefore…</vt:lpstr>
      <vt:lpstr>Therefore…</vt:lpstr>
      <vt:lpstr>Therefore…</vt:lpstr>
      <vt:lpstr>God’s power</vt:lpstr>
      <vt:lpstr>Secret Agendas</vt:lpstr>
      <vt:lpstr>Secret Agendas</vt:lpstr>
      <vt:lpstr>Secret Agendas</vt:lpstr>
      <vt:lpstr>Whom do you believe?</vt:lpstr>
      <vt:lpstr>Whom do you believe?</vt:lpstr>
      <vt:lpstr>Whom do you believe?</vt:lpstr>
      <vt:lpstr>When all is said and done…</vt:lpstr>
      <vt:lpstr>When all is said and done…</vt:lpstr>
      <vt:lpstr>CONCLUSION</vt:lpstr>
      <vt:lpstr>Are YOU a Christian?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Lost Books of the Bible?</dc:title>
  <dc:creator>Pili</dc:creator>
  <cp:lastModifiedBy>Pili</cp:lastModifiedBy>
  <cp:revision>53</cp:revision>
  <dcterms:created xsi:type="dcterms:W3CDTF">2012-06-03T10:26:02Z</dcterms:created>
  <dcterms:modified xsi:type="dcterms:W3CDTF">2016-11-20T14:23:46Z</dcterms:modified>
</cp:coreProperties>
</file>