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71" r:id="rId7"/>
    <p:sldId id="263" r:id="rId8"/>
    <p:sldId id="268" r:id="rId9"/>
    <p:sldId id="264" r:id="rId10"/>
    <p:sldId id="270" r:id="rId11"/>
    <p:sldId id="269" r:id="rId12"/>
    <p:sldId id="261" r:id="rId13"/>
    <p:sldId id="274" r:id="rId14"/>
    <p:sldId id="273" r:id="rId15"/>
    <p:sldId id="272" r:id="rId16"/>
    <p:sldId id="277" r:id="rId17"/>
    <p:sldId id="276" r:id="rId18"/>
    <p:sldId id="275" r:id="rId19"/>
    <p:sldId id="280" r:id="rId20"/>
    <p:sldId id="279" r:id="rId21"/>
    <p:sldId id="278" r:id="rId22"/>
    <p:sldId id="283" r:id="rId23"/>
    <p:sldId id="282" r:id="rId24"/>
    <p:sldId id="281" r:id="rId25"/>
    <p:sldId id="285" r:id="rId26"/>
    <p:sldId id="284" r:id="rId27"/>
    <p:sldId id="258" r:id="rId28"/>
    <p:sldId id="286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8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20161008_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268764"/>
            <a:ext cx="4343401" cy="55892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 GOSPEL MEETING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6388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1 Timothy 3:14-15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But, what if it were?</a:t>
            </a:r>
          </a:p>
          <a:p>
            <a:pPr lvl="1"/>
            <a:r>
              <a:rPr lang="en-US" b="1" dirty="0" smtClean="0"/>
              <a:t>What would that mean to you?</a:t>
            </a:r>
          </a:p>
          <a:p>
            <a:pPr lvl="2"/>
            <a:r>
              <a:rPr lang="en-US" b="1" dirty="0" smtClean="0"/>
              <a:t>Just another glitch, an inconvenience?</a:t>
            </a:r>
          </a:p>
          <a:p>
            <a:pPr lvl="2"/>
            <a:r>
              <a:rPr lang="en-US" b="1" dirty="0" smtClean="0"/>
              <a:t>A stress (this is bad-we must get this right next time)</a:t>
            </a:r>
          </a:p>
          <a:p>
            <a:pPr lvl="2"/>
            <a:r>
              <a:rPr lang="en-US" b="1" dirty="0" smtClean="0"/>
              <a:t>Maybe nothing at all?</a:t>
            </a:r>
            <a:endParaRPr lang="en-US" b="1" dirty="0" smtClean="0"/>
          </a:p>
          <a:p>
            <a:pPr lvl="1"/>
            <a:r>
              <a:rPr lang="en-US" b="1" dirty="0" smtClean="0"/>
              <a:t>Everyone is different, so we must examine ourselves (2 Corinthians 13:5)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But, what if it were?</a:t>
            </a:r>
          </a:p>
          <a:p>
            <a:pPr lvl="1"/>
            <a:r>
              <a:rPr lang="en-US" b="1" dirty="0" smtClean="0"/>
              <a:t>What would that mean to you?</a:t>
            </a:r>
          </a:p>
          <a:p>
            <a:pPr lvl="2"/>
            <a:r>
              <a:rPr lang="en-US" b="1" dirty="0" smtClean="0"/>
              <a:t>Just another glitch, an inconvenience?</a:t>
            </a:r>
          </a:p>
          <a:p>
            <a:pPr lvl="2"/>
            <a:r>
              <a:rPr lang="en-US" b="1" dirty="0" smtClean="0"/>
              <a:t>A stress (this is bad-we must get this right next time)</a:t>
            </a:r>
          </a:p>
          <a:p>
            <a:pPr lvl="2"/>
            <a:r>
              <a:rPr lang="en-US" b="1" dirty="0" smtClean="0"/>
              <a:t>Maybe nothing at all?</a:t>
            </a:r>
            <a:endParaRPr lang="en-US" b="1" dirty="0" smtClean="0"/>
          </a:p>
          <a:p>
            <a:pPr lvl="1"/>
            <a:r>
              <a:rPr lang="en-US" b="1" dirty="0" smtClean="0"/>
              <a:t>Everyone is different, so we must examine ourselves (2 Corinthians 13:5)</a:t>
            </a:r>
            <a:endParaRPr lang="en-US" b="1" dirty="0" smtClean="0"/>
          </a:p>
          <a:p>
            <a:pPr algn="ctr"/>
            <a:r>
              <a:rPr lang="en-US" b="1" dirty="0" smtClean="0"/>
              <a:t>Again, Paul Thomas </a:t>
            </a:r>
            <a:r>
              <a:rPr lang="en-US" b="1" u="sng" dirty="0" smtClean="0"/>
              <a:t>will be here</a:t>
            </a:r>
            <a:r>
              <a:rPr lang="en-US" b="1" dirty="0" smtClean="0"/>
              <a:t> on the 23</a:t>
            </a:r>
            <a:r>
              <a:rPr lang="en-US" b="1" baseline="30000" dirty="0" smtClean="0"/>
              <a:t>rd</a:t>
            </a:r>
            <a:r>
              <a:rPr lang="en-US" b="1" dirty="0" smtClean="0"/>
              <a:t>, Lord willing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have to start again to fill in your calendar for that week?</a:t>
            </a:r>
          </a:p>
          <a:p>
            <a:pPr lvl="1"/>
            <a:r>
              <a:rPr lang="en-US" b="1" dirty="0" smtClean="0"/>
              <a:t>Appointments, schedules, “to-</a:t>
            </a:r>
            <a:r>
              <a:rPr lang="en-US" b="1" dirty="0" err="1" smtClean="0"/>
              <a:t>do”s</a:t>
            </a:r>
            <a:endParaRPr lang="en-US" b="1" dirty="0" smtClean="0"/>
          </a:p>
          <a:p>
            <a:pPr lvl="1"/>
            <a:r>
              <a:rPr lang="en-US" b="1" dirty="0" smtClean="0"/>
              <a:t>Spend extra time in prayer, Bible study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have to start again to fill in your calendar for that week?</a:t>
            </a:r>
          </a:p>
          <a:p>
            <a:pPr lvl="1"/>
            <a:r>
              <a:rPr lang="en-US" b="1" dirty="0" smtClean="0"/>
              <a:t>Appointments, schedules, “to-</a:t>
            </a:r>
            <a:r>
              <a:rPr lang="en-US" b="1" dirty="0" err="1" smtClean="0"/>
              <a:t>do”s</a:t>
            </a:r>
            <a:endParaRPr lang="en-US" b="1" dirty="0" smtClean="0"/>
          </a:p>
          <a:p>
            <a:pPr lvl="1"/>
            <a:r>
              <a:rPr lang="en-US" b="1" dirty="0" smtClean="0"/>
              <a:t>Spend extra time in prayer, Bible study</a:t>
            </a:r>
          </a:p>
          <a:p>
            <a:r>
              <a:rPr lang="en-US" b="1" dirty="0" smtClean="0"/>
              <a:t>Or, would it not really matter, because those things were never removed?</a:t>
            </a:r>
          </a:p>
          <a:p>
            <a:pPr lvl="1"/>
            <a:r>
              <a:rPr lang="en-US" b="1" dirty="0" smtClean="0"/>
              <a:t>They were too important (“God understands”)</a:t>
            </a:r>
          </a:p>
          <a:p>
            <a:pPr lvl="1"/>
            <a:r>
              <a:rPr lang="en-US" b="1" dirty="0" smtClean="0"/>
              <a:t>You had planned on missing on those days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have to start again to fill in your calendar for that week?</a:t>
            </a:r>
          </a:p>
          <a:p>
            <a:pPr lvl="1"/>
            <a:r>
              <a:rPr lang="en-US" b="1" dirty="0" smtClean="0"/>
              <a:t>Appointments, schedules, “to-</a:t>
            </a:r>
            <a:r>
              <a:rPr lang="en-US" b="1" dirty="0" err="1" smtClean="0"/>
              <a:t>do”s</a:t>
            </a:r>
            <a:endParaRPr lang="en-US" b="1" dirty="0" smtClean="0"/>
          </a:p>
          <a:p>
            <a:pPr lvl="1"/>
            <a:r>
              <a:rPr lang="en-US" b="1" dirty="0" smtClean="0"/>
              <a:t>Spend extra time in prayer, Bible study</a:t>
            </a:r>
          </a:p>
          <a:p>
            <a:r>
              <a:rPr lang="en-US" b="1" dirty="0" smtClean="0"/>
              <a:t>Or, would it not really matter, because those things were never removed?</a:t>
            </a:r>
          </a:p>
          <a:p>
            <a:pPr lvl="1"/>
            <a:r>
              <a:rPr lang="en-US" b="1" dirty="0" smtClean="0"/>
              <a:t>They were too important (“God understands”)</a:t>
            </a:r>
          </a:p>
          <a:p>
            <a:pPr lvl="1"/>
            <a:r>
              <a:rPr lang="en-US" b="1" dirty="0" smtClean="0"/>
              <a:t>You had planned on missing on those days</a:t>
            </a:r>
          </a:p>
          <a:p>
            <a:r>
              <a:rPr lang="en-US" b="1" dirty="0" smtClean="0"/>
              <a:t>Hebrews 10:24-25; Matthew 6:33,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have to get on the phone and inform all the people you invited?</a:t>
            </a:r>
          </a:p>
          <a:p>
            <a:pPr lvl="1"/>
            <a:r>
              <a:rPr lang="en-US" b="1" dirty="0" smtClean="0"/>
              <a:t>Relatives, friends, co-workers, neighbors…</a:t>
            </a:r>
          </a:p>
          <a:p>
            <a:pPr lvl="1"/>
            <a:r>
              <a:rPr lang="en-US" b="1" dirty="0" smtClean="0"/>
              <a:t>Let them know and make alternate plans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have to get on the phone and inform all the people you invited?</a:t>
            </a:r>
          </a:p>
          <a:p>
            <a:pPr lvl="1"/>
            <a:r>
              <a:rPr lang="en-US" b="1" dirty="0" smtClean="0"/>
              <a:t>Relatives, friends, co-workers, neighbors…</a:t>
            </a:r>
          </a:p>
          <a:p>
            <a:pPr lvl="1"/>
            <a:r>
              <a:rPr lang="en-US" b="1" dirty="0" smtClean="0"/>
              <a:t>Let them know and make alternate plans</a:t>
            </a:r>
          </a:p>
          <a:p>
            <a:r>
              <a:rPr lang="en-US" b="1" dirty="0" smtClean="0"/>
              <a:t>Or, would it not really matter, because you hadn’t invited anyone?</a:t>
            </a:r>
          </a:p>
          <a:p>
            <a:pPr lvl="1"/>
            <a:r>
              <a:rPr lang="en-US" b="1" dirty="0" smtClean="0"/>
              <a:t>Few people know you well enough to be invited</a:t>
            </a:r>
          </a:p>
          <a:p>
            <a:pPr lvl="1"/>
            <a:r>
              <a:rPr lang="en-US" b="1" dirty="0" smtClean="0"/>
              <a:t>You really haven’t had the time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have to get on the phone and inform all the people you invited?</a:t>
            </a:r>
          </a:p>
          <a:p>
            <a:pPr lvl="1"/>
            <a:r>
              <a:rPr lang="en-US" b="1" dirty="0" smtClean="0"/>
              <a:t>Relatives, friends, co-workers, neighbors…</a:t>
            </a:r>
          </a:p>
          <a:p>
            <a:pPr lvl="1"/>
            <a:r>
              <a:rPr lang="en-US" b="1" dirty="0" smtClean="0"/>
              <a:t>Let them know and make alternate plans</a:t>
            </a:r>
          </a:p>
          <a:p>
            <a:r>
              <a:rPr lang="en-US" b="1" dirty="0" smtClean="0"/>
              <a:t>Or, would it not really matter, because you hadn’t invited anyone?</a:t>
            </a:r>
          </a:p>
          <a:p>
            <a:pPr lvl="1"/>
            <a:r>
              <a:rPr lang="en-US" b="1" dirty="0" smtClean="0"/>
              <a:t>Few people know you well enough to be invited</a:t>
            </a:r>
          </a:p>
          <a:p>
            <a:pPr lvl="1"/>
            <a:r>
              <a:rPr lang="en-US" b="1" dirty="0" smtClean="0"/>
              <a:t>You really haven’t had the time</a:t>
            </a:r>
          </a:p>
          <a:p>
            <a:r>
              <a:rPr lang="en-US" b="1" dirty="0" smtClean="0"/>
              <a:t>John 1:44-46; 4:29; Luke 10:2; Mark 12:30-31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wonder about all your prayers?</a:t>
            </a:r>
          </a:p>
          <a:p>
            <a:pPr lvl="1"/>
            <a:r>
              <a:rPr lang="en-US" b="1" dirty="0" smtClean="0"/>
              <a:t>Preacher, other visitors traveling</a:t>
            </a:r>
          </a:p>
          <a:p>
            <a:pPr lvl="1"/>
            <a:r>
              <a:rPr lang="en-US" b="1" dirty="0" smtClean="0"/>
              <a:t>Good weather, no more glitches</a:t>
            </a:r>
          </a:p>
          <a:p>
            <a:pPr lvl="1"/>
            <a:r>
              <a:rPr lang="en-US" b="1" dirty="0" smtClean="0"/>
              <a:t>Productive attitudes, edifying worship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wonder about all your prayers?</a:t>
            </a:r>
          </a:p>
          <a:p>
            <a:pPr lvl="1"/>
            <a:r>
              <a:rPr lang="en-US" b="1" dirty="0" smtClean="0"/>
              <a:t>Preacher, other visitors traveling</a:t>
            </a:r>
          </a:p>
          <a:p>
            <a:pPr lvl="1"/>
            <a:r>
              <a:rPr lang="en-US" b="1" dirty="0" smtClean="0"/>
              <a:t>Good weather, no more glitches</a:t>
            </a:r>
          </a:p>
          <a:p>
            <a:pPr lvl="1"/>
            <a:r>
              <a:rPr lang="en-US" b="1" dirty="0" smtClean="0"/>
              <a:t>Productive attitudes, edifying worship</a:t>
            </a:r>
            <a:endParaRPr lang="en-US" b="1" dirty="0" smtClean="0"/>
          </a:p>
          <a:p>
            <a:r>
              <a:rPr lang="en-US" b="1" dirty="0" smtClean="0"/>
              <a:t>Or, would it not really matter, because you haven’t been praying for the meeting?</a:t>
            </a:r>
          </a:p>
          <a:p>
            <a:pPr lvl="1"/>
            <a:r>
              <a:rPr lang="en-US" b="1" dirty="0" smtClean="0"/>
              <a:t>God’s in charge; the brethren are handling things</a:t>
            </a:r>
          </a:p>
          <a:p>
            <a:pPr lvl="1"/>
            <a:r>
              <a:rPr lang="en-US" b="1" dirty="0" smtClean="0"/>
              <a:t>I haven’t really thought about that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We’ve had a few glitches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had agreed with a preacher to hold our Gospel Meeting this Fall</a:t>
            </a:r>
          </a:p>
          <a:p>
            <a:pPr lvl="1"/>
            <a:r>
              <a:rPr lang="en-US" b="1" dirty="0" smtClean="0"/>
              <a:t>Due to scheduling problems, he had to pull out</a:t>
            </a:r>
          </a:p>
          <a:p>
            <a:pPr lvl="1"/>
            <a:r>
              <a:rPr lang="en-US" b="1" dirty="0" smtClean="0"/>
              <a:t>This was an inconvenience, but we had plenty of time, and we understand that “things happen”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wonder about all your prayers?</a:t>
            </a:r>
          </a:p>
          <a:p>
            <a:pPr lvl="1"/>
            <a:r>
              <a:rPr lang="en-US" b="1" dirty="0" smtClean="0"/>
              <a:t>Preacher, other visitors traveling</a:t>
            </a:r>
          </a:p>
          <a:p>
            <a:pPr lvl="1"/>
            <a:r>
              <a:rPr lang="en-US" b="1" dirty="0" smtClean="0"/>
              <a:t>Good weather, no more glitches</a:t>
            </a:r>
          </a:p>
          <a:p>
            <a:pPr lvl="1"/>
            <a:r>
              <a:rPr lang="en-US" b="1" dirty="0" smtClean="0"/>
              <a:t>Productive attitudes, edifying worship</a:t>
            </a:r>
            <a:endParaRPr lang="en-US" b="1" dirty="0" smtClean="0"/>
          </a:p>
          <a:p>
            <a:r>
              <a:rPr lang="en-US" b="1" dirty="0" smtClean="0"/>
              <a:t>Or, would it not really matter, because you haven’t been praying for the meeting?</a:t>
            </a:r>
          </a:p>
          <a:p>
            <a:pPr lvl="1"/>
            <a:r>
              <a:rPr lang="en-US" b="1" dirty="0" smtClean="0"/>
              <a:t>God’s in charge; the brethren are handling things</a:t>
            </a:r>
          </a:p>
          <a:p>
            <a:pPr lvl="1"/>
            <a:r>
              <a:rPr lang="en-US" b="1" dirty="0" smtClean="0"/>
              <a:t>I haven’t really thought about that</a:t>
            </a:r>
          </a:p>
          <a:p>
            <a:r>
              <a:rPr lang="en-US" b="1" dirty="0" smtClean="0"/>
              <a:t>Ephesians 6:18-19; Philippians 4:6; James 5:16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wonder about all the plans you made for hospitality with the brethren?</a:t>
            </a:r>
          </a:p>
          <a:p>
            <a:pPr lvl="1"/>
            <a:r>
              <a:rPr lang="en-US" b="1" dirty="0" smtClean="0"/>
              <a:t>Will you still get together since there’s no meeting?</a:t>
            </a:r>
          </a:p>
          <a:p>
            <a:pPr lvl="1"/>
            <a:r>
              <a:rPr lang="en-US" b="1" dirty="0" smtClean="0"/>
              <a:t>Will you have a few over anyway?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wonder about all the plans you made for hospitality with the brethren?</a:t>
            </a:r>
          </a:p>
          <a:p>
            <a:pPr lvl="1"/>
            <a:r>
              <a:rPr lang="en-US" b="1" dirty="0" smtClean="0"/>
              <a:t>Will you still get together since there’s no meeting?</a:t>
            </a:r>
          </a:p>
          <a:p>
            <a:pPr lvl="1"/>
            <a:r>
              <a:rPr lang="en-US" b="1" dirty="0" smtClean="0"/>
              <a:t>Will you have a few over anyway?</a:t>
            </a:r>
            <a:endParaRPr lang="en-US" b="1" dirty="0" smtClean="0"/>
          </a:p>
          <a:p>
            <a:r>
              <a:rPr lang="en-US" b="1" dirty="0" smtClean="0"/>
              <a:t>Or, would it not really matter, because you </a:t>
            </a:r>
            <a:r>
              <a:rPr lang="en-US" b="1" dirty="0" smtClean="0"/>
              <a:t>didn’t have any plans to begin with?</a:t>
            </a:r>
            <a:endParaRPr lang="en-US" b="1" dirty="0" smtClean="0"/>
          </a:p>
          <a:p>
            <a:pPr lvl="1"/>
            <a:r>
              <a:rPr lang="en-US" b="1" dirty="0" smtClean="0"/>
              <a:t>It’s a struggle just to commit to assemble</a:t>
            </a:r>
          </a:p>
          <a:p>
            <a:pPr lvl="1"/>
            <a:r>
              <a:rPr lang="en-US" b="1" dirty="0" smtClean="0"/>
              <a:t>That hadn’t really come to mind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wonder about all the plans you made for hospitality with the brethren?</a:t>
            </a:r>
          </a:p>
          <a:p>
            <a:pPr lvl="1"/>
            <a:r>
              <a:rPr lang="en-US" b="1" dirty="0" smtClean="0"/>
              <a:t>Will you still get together since there’s no meeting?</a:t>
            </a:r>
          </a:p>
          <a:p>
            <a:pPr lvl="1"/>
            <a:r>
              <a:rPr lang="en-US" b="1" dirty="0" smtClean="0"/>
              <a:t>Will you have a few over anyway?</a:t>
            </a:r>
            <a:endParaRPr lang="en-US" b="1" dirty="0" smtClean="0"/>
          </a:p>
          <a:p>
            <a:r>
              <a:rPr lang="en-US" b="1" dirty="0" smtClean="0"/>
              <a:t>Or, would it not really matter, because you </a:t>
            </a:r>
            <a:r>
              <a:rPr lang="en-US" b="1" dirty="0" smtClean="0"/>
              <a:t>didn’t have any plans to begin with?</a:t>
            </a:r>
            <a:endParaRPr lang="en-US" b="1" dirty="0" smtClean="0"/>
          </a:p>
          <a:p>
            <a:pPr lvl="1"/>
            <a:r>
              <a:rPr lang="en-US" b="1" dirty="0" smtClean="0"/>
              <a:t>It’s a struggle just to commit to assemble</a:t>
            </a:r>
          </a:p>
          <a:p>
            <a:pPr lvl="1"/>
            <a:r>
              <a:rPr lang="en-US" b="1" dirty="0" smtClean="0"/>
              <a:t>That hadn’t really come to mind</a:t>
            </a:r>
            <a:endParaRPr lang="en-US" b="1" dirty="0" smtClean="0"/>
          </a:p>
          <a:p>
            <a:r>
              <a:rPr lang="en-US" b="1" dirty="0" smtClean="0"/>
              <a:t>Romans 12:9-10; 1 Peter 4:9; Hebrews 13:2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be glad to “have your time back”?</a:t>
            </a:r>
          </a:p>
          <a:p>
            <a:pPr lvl="1"/>
            <a:r>
              <a:rPr lang="en-US" b="1" dirty="0" smtClean="0"/>
              <a:t>Or sad that you’d lost an opportunity (Heb 3:13)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be glad to “have your time back”?</a:t>
            </a:r>
          </a:p>
          <a:p>
            <a:pPr lvl="1"/>
            <a:r>
              <a:rPr lang="en-US" b="1" dirty="0" smtClean="0"/>
              <a:t>Or sad that you’d lost an opportunity (Heb 3:13)</a:t>
            </a:r>
            <a:endParaRPr lang="en-US" b="1" dirty="0" smtClean="0"/>
          </a:p>
          <a:p>
            <a:r>
              <a:rPr lang="en-US" b="1" dirty="0" smtClean="0"/>
              <a:t>…glad to have your weekly routine again?</a:t>
            </a:r>
          </a:p>
          <a:p>
            <a:pPr lvl="1"/>
            <a:r>
              <a:rPr lang="en-US" b="1" dirty="0" smtClean="0"/>
              <a:t>Or, disappointed? (Joshua 24:15)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the meeting were cancelled…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Would you be glad to “have your time back”?</a:t>
            </a:r>
          </a:p>
          <a:p>
            <a:pPr lvl="1"/>
            <a:r>
              <a:rPr lang="en-US" b="1" dirty="0" smtClean="0"/>
              <a:t>Or sad that you’d lost an opportunity (Heb 3:13)</a:t>
            </a:r>
            <a:endParaRPr lang="en-US" b="1" dirty="0" smtClean="0"/>
          </a:p>
          <a:p>
            <a:r>
              <a:rPr lang="en-US" b="1" dirty="0" smtClean="0"/>
              <a:t>…glad to have your weekly routine again?</a:t>
            </a:r>
          </a:p>
          <a:p>
            <a:pPr lvl="1"/>
            <a:r>
              <a:rPr lang="en-US" b="1" dirty="0" smtClean="0"/>
              <a:t>Or, disappointed? (Joshua 24:15)</a:t>
            </a:r>
            <a:endParaRPr lang="en-US" b="1" dirty="0" smtClean="0"/>
          </a:p>
          <a:p>
            <a:r>
              <a:rPr lang="en-US" b="1" dirty="0" smtClean="0"/>
              <a:t>Would you be relieved that you weren’t “forced to choose” because “you just can’t win” and “someone’s always complaining”</a:t>
            </a:r>
          </a:p>
          <a:p>
            <a:pPr lvl="1"/>
            <a:r>
              <a:rPr lang="en-US" b="1" dirty="0" smtClean="0"/>
              <a:t>1 Kings 18:21; Matthew 6:24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Another question – 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we would be relieved by a cancellation –why?</a:t>
            </a:r>
          </a:p>
          <a:p>
            <a:r>
              <a:rPr lang="en-US" b="1" dirty="0" smtClean="0"/>
              <a:t>If we would be saddened – why?</a:t>
            </a:r>
          </a:p>
          <a:p>
            <a:r>
              <a:rPr lang="en-US" b="1" dirty="0" smtClean="0"/>
              <a:t>If we would be indifferent – why?</a:t>
            </a:r>
          </a:p>
          <a:p>
            <a:r>
              <a:rPr lang="en-US" b="1" dirty="0" smtClean="0"/>
              <a:t>Revelation 3:15-16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Gospel Meeting IS NOT cancelled</a:t>
            </a:r>
          </a:p>
          <a:p>
            <a:r>
              <a:rPr lang="en-US" b="1" dirty="0" smtClean="0"/>
              <a:t>We still have time</a:t>
            </a:r>
          </a:p>
          <a:p>
            <a:pPr lvl="1"/>
            <a:r>
              <a:rPr lang="en-US" b="1" dirty="0" smtClean="0"/>
              <a:t>To invite people</a:t>
            </a:r>
          </a:p>
          <a:p>
            <a:pPr lvl="1"/>
            <a:r>
              <a:rPr lang="en-US" b="1" dirty="0" smtClean="0"/>
              <a:t>To prepare</a:t>
            </a:r>
          </a:p>
          <a:p>
            <a:pPr lvl="1"/>
            <a:r>
              <a:rPr lang="en-US" b="1" dirty="0" smtClean="0"/>
              <a:t>To go to God in prayer</a:t>
            </a:r>
          </a:p>
          <a:p>
            <a:pPr lvl="1"/>
            <a:r>
              <a:rPr lang="en-US" b="1" dirty="0" smtClean="0"/>
              <a:t>To set a good example</a:t>
            </a:r>
          </a:p>
          <a:p>
            <a:pPr lvl="1"/>
            <a:r>
              <a:rPr lang="en-US" b="1" dirty="0" smtClean="0"/>
              <a:t>To let God’s light shine</a:t>
            </a:r>
          </a:p>
          <a:p>
            <a:r>
              <a:rPr lang="en-US" b="1" dirty="0" smtClean="0"/>
              <a:t>Let’s use our time wisely </a:t>
            </a:r>
            <a:r>
              <a:rPr lang="en-US" b="1" smtClean="0"/>
              <a:t>(Ephesians 5:16)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We’ve had a few glitches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We had agreed with a preacher to hold our Gospel Meeting this Fall</a:t>
            </a:r>
          </a:p>
          <a:p>
            <a:pPr lvl="1"/>
            <a:r>
              <a:rPr lang="en-US" b="1" dirty="0" smtClean="0"/>
              <a:t>Due to scheduling problems, he had to pull out</a:t>
            </a:r>
          </a:p>
          <a:p>
            <a:pPr lvl="1"/>
            <a:r>
              <a:rPr lang="en-US" b="1" dirty="0" smtClean="0"/>
              <a:t>This was an inconvenience, but we had plenty of time, and we understand that “things happen”</a:t>
            </a:r>
            <a:endParaRPr lang="en-US" b="1" dirty="0" smtClean="0"/>
          </a:p>
          <a:p>
            <a:r>
              <a:rPr lang="en-US" b="1" dirty="0" smtClean="0"/>
              <a:t>We agreed with another preacher to come</a:t>
            </a:r>
          </a:p>
          <a:p>
            <a:pPr lvl="1"/>
            <a:r>
              <a:rPr lang="en-US" b="1" dirty="0" smtClean="0"/>
              <a:t>For personal reasons, </a:t>
            </a:r>
            <a:r>
              <a:rPr lang="en-US" b="1" u="sng" dirty="0" smtClean="0"/>
              <a:t>he also</a:t>
            </a:r>
            <a:r>
              <a:rPr lang="en-US" b="1" dirty="0" smtClean="0"/>
              <a:t> had to cancel</a:t>
            </a:r>
          </a:p>
          <a:p>
            <a:pPr lvl="1"/>
            <a:r>
              <a:rPr lang="en-US" b="1" dirty="0" smtClean="0"/>
              <a:t>Weird (two in a row) – never happened before</a:t>
            </a:r>
          </a:p>
          <a:p>
            <a:pPr lvl="1"/>
            <a:r>
              <a:rPr lang="en-US" b="1" dirty="0" smtClean="0"/>
              <a:t>Time is getting tighter, but – no panic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We’ve had a few glitches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looked at our options</a:t>
            </a:r>
          </a:p>
          <a:p>
            <a:pPr lvl="1"/>
            <a:r>
              <a:rPr lang="en-US" b="1" dirty="0" smtClean="0"/>
              <a:t>Try to get a third preacher?</a:t>
            </a:r>
          </a:p>
          <a:p>
            <a:pPr lvl="1"/>
            <a:r>
              <a:rPr lang="en-US" b="1" dirty="0" smtClean="0"/>
              <a:t>Hold the meeting myself?</a:t>
            </a:r>
          </a:p>
          <a:p>
            <a:pPr lvl="1"/>
            <a:r>
              <a:rPr lang="en-US" b="1" dirty="0" smtClean="0"/>
              <a:t>Have various preachers come for 1-2 days each?</a:t>
            </a:r>
          </a:p>
          <a:p>
            <a:pPr lvl="1"/>
            <a:r>
              <a:rPr lang="en-US" b="1" dirty="0" smtClean="0"/>
              <a:t>Not have a meeting?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We’ve had a few glitches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looked at our options</a:t>
            </a:r>
          </a:p>
          <a:p>
            <a:pPr lvl="1"/>
            <a:r>
              <a:rPr lang="en-US" b="1" dirty="0" smtClean="0"/>
              <a:t>Try to get a third preacher?</a:t>
            </a:r>
          </a:p>
          <a:p>
            <a:pPr lvl="1"/>
            <a:r>
              <a:rPr lang="en-US" b="1" dirty="0" smtClean="0"/>
              <a:t>Hold the meeting myself?</a:t>
            </a:r>
          </a:p>
          <a:p>
            <a:pPr lvl="1"/>
            <a:r>
              <a:rPr lang="en-US" b="1" dirty="0" smtClean="0"/>
              <a:t>Have various preachers come for 1-2 days each?</a:t>
            </a:r>
          </a:p>
          <a:p>
            <a:pPr lvl="1"/>
            <a:r>
              <a:rPr lang="en-US" b="1" dirty="0" smtClean="0"/>
              <a:t>Not have a meeting?</a:t>
            </a:r>
            <a:endParaRPr lang="en-US" b="1" dirty="0" smtClean="0"/>
          </a:p>
          <a:p>
            <a:r>
              <a:rPr lang="en-US" b="1" dirty="0" smtClean="0"/>
              <a:t>We tried one more time</a:t>
            </a:r>
          </a:p>
          <a:p>
            <a:pPr lvl="1"/>
            <a:r>
              <a:rPr lang="en-US" sz="2750" b="1" dirty="0" smtClean="0"/>
              <a:t>We found someone willing to come on short notice</a:t>
            </a:r>
          </a:p>
          <a:p>
            <a:pPr lvl="1"/>
            <a:r>
              <a:rPr lang="en-US" b="1" dirty="0" smtClean="0"/>
              <a:t>We set the date and agreed on a theme</a:t>
            </a:r>
          </a:p>
          <a:p>
            <a:pPr lvl="1"/>
            <a:r>
              <a:rPr lang="en-US" b="1" dirty="0" smtClean="0"/>
              <a:t>We printed up flyers, sent out announcements…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We’ve had a few glitches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looked at our options</a:t>
            </a:r>
          </a:p>
          <a:p>
            <a:pPr lvl="1"/>
            <a:r>
              <a:rPr lang="en-US" b="1" dirty="0" smtClean="0"/>
              <a:t>Try to get a third preacher?</a:t>
            </a:r>
          </a:p>
          <a:p>
            <a:pPr lvl="1"/>
            <a:r>
              <a:rPr lang="en-US" b="1" dirty="0" smtClean="0"/>
              <a:t>Hold the meeting myself?</a:t>
            </a:r>
          </a:p>
          <a:p>
            <a:pPr lvl="1"/>
            <a:r>
              <a:rPr lang="en-US" b="1" dirty="0" smtClean="0"/>
              <a:t>Have various preachers come for 1-2 days each?</a:t>
            </a:r>
          </a:p>
          <a:p>
            <a:pPr lvl="1"/>
            <a:r>
              <a:rPr lang="en-US" b="1" dirty="0" smtClean="0"/>
              <a:t>Not have a meeting?</a:t>
            </a:r>
            <a:endParaRPr lang="en-US" b="1" dirty="0" smtClean="0"/>
          </a:p>
          <a:p>
            <a:r>
              <a:rPr lang="en-US" b="1" dirty="0" smtClean="0"/>
              <a:t>We tried one more time</a:t>
            </a:r>
          </a:p>
          <a:p>
            <a:pPr lvl="1"/>
            <a:r>
              <a:rPr lang="en-US" sz="2750" b="1" dirty="0" smtClean="0"/>
              <a:t>We found someone willing to come on short notice</a:t>
            </a:r>
          </a:p>
          <a:p>
            <a:pPr lvl="1"/>
            <a:r>
              <a:rPr lang="en-US" b="1" dirty="0" smtClean="0"/>
              <a:t>We set the date and agreed on a theme</a:t>
            </a:r>
          </a:p>
          <a:p>
            <a:pPr lvl="1"/>
            <a:r>
              <a:rPr lang="en-US" b="1" dirty="0" smtClean="0"/>
              <a:t>We printed up flyers, sent out announcements…</a:t>
            </a:r>
          </a:p>
          <a:p>
            <a:pPr lvl="1"/>
            <a:r>
              <a:rPr lang="en-US" b="1" dirty="0" smtClean="0"/>
              <a:t>What if I had to tell you now that…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20161008_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268764"/>
            <a:ext cx="4343401" cy="55892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 GOSPEL MEETING</a:t>
            </a:r>
            <a:endParaRPr lang="en-US" sz="6600" b="1" dirty="0"/>
          </a:p>
        </p:txBody>
      </p:sp>
      <p:pic>
        <p:nvPicPr>
          <p:cNvPr id="4" name="Picture 3" descr="cancell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1650" y="1139890"/>
            <a:ext cx="6305550" cy="411791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8000" b="1" dirty="0" smtClean="0"/>
              <a:t>The Gospel Meeting</a:t>
            </a:r>
          </a:p>
          <a:p>
            <a:pPr algn="ctr">
              <a:buNone/>
            </a:pPr>
            <a:r>
              <a:rPr lang="en-US" sz="8000" b="1" dirty="0" smtClean="0"/>
              <a:t>	</a:t>
            </a:r>
            <a:r>
              <a:rPr lang="en-US" sz="8000" b="1" u="sng" dirty="0" smtClean="0"/>
              <a:t>IS NOT</a:t>
            </a:r>
          </a:p>
          <a:p>
            <a:pPr algn="ctr">
              <a:buNone/>
            </a:pPr>
            <a:r>
              <a:rPr lang="en-US" sz="8000" b="1" dirty="0" smtClean="0"/>
              <a:t>	Cancelled!</a:t>
            </a:r>
            <a:endParaRPr lang="en-US" sz="80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But, what if it were?</a:t>
            </a:r>
          </a:p>
          <a:p>
            <a:pPr lvl="1"/>
            <a:r>
              <a:rPr lang="en-US" b="1" dirty="0" smtClean="0"/>
              <a:t>What would that mean to you?</a:t>
            </a:r>
          </a:p>
          <a:p>
            <a:pPr lvl="2"/>
            <a:r>
              <a:rPr lang="en-US" b="1" dirty="0" smtClean="0"/>
              <a:t>Just another glitch, an inconvenience?</a:t>
            </a:r>
          </a:p>
          <a:p>
            <a:pPr lvl="2"/>
            <a:r>
              <a:rPr lang="en-US" b="1" dirty="0" smtClean="0"/>
              <a:t>A stress (this is bad-we must get this right next time)</a:t>
            </a:r>
          </a:p>
          <a:p>
            <a:pPr lvl="2"/>
            <a:r>
              <a:rPr lang="en-US" b="1" dirty="0" smtClean="0"/>
              <a:t>Maybe nothing at all?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1439</Words>
  <Application>Microsoft Office PowerPoint</Application>
  <PresentationFormat>On-screen Show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THE GOSPEL MEETING</vt:lpstr>
      <vt:lpstr>We’ve had a few glitches</vt:lpstr>
      <vt:lpstr>We’ve had a few glitches</vt:lpstr>
      <vt:lpstr>We’ve had a few glitches</vt:lpstr>
      <vt:lpstr>We’ve had a few glitches</vt:lpstr>
      <vt:lpstr>We’ve had a few glitches</vt:lpstr>
      <vt:lpstr>THE GOSPEL MEETING</vt:lpstr>
      <vt:lpstr>Slide 8</vt:lpstr>
      <vt:lpstr>INTRODUCTION</vt:lpstr>
      <vt:lpstr>INTRODUCTION</vt:lpstr>
      <vt:lpstr>INTRODUCTION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If the meeting were cancelled…</vt:lpstr>
      <vt:lpstr>Another question – Why?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38</cp:revision>
  <dcterms:created xsi:type="dcterms:W3CDTF">2015-05-30T17:53:26Z</dcterms:created>
  <dcterms:modified xsi:type="dcterms:W3CDTF">2016-10-09T14:16:48Z</dcterms:modified>
</cp:coreProperties>
</file>