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5" r:id="rId4"/>
    <p:sldId id="264" r:id="rId5"/>
    <p:sldId id="261" r:id="rId6"/>
    <p:sldId id="268" r:id="rId7"/>
    <p:sldId id="267" r:id="rId8"/>
    <p:sldId id="266" r:id="rId9"/>
    <p:sldId id="263" r:id="rId10"/>
    <p:sldId id="271" r:id="rId11"/>
    <p:sldId id="270" r:id="rId12"/>
    <p:sldId id="269" r:id="rId13"/>
    <p:sldId id="274" r:id="rId14"/>
    <p:sldId id="273" r:id="rId15"/>
    <p:sldId id="272" r:id="rId16"/>
    <p:sldId id="275" r:id="rId17"/>
    <p:sldId id="276" r:id="rId18"/>
    <p:sldId id="277" r:id="rId19"/>
    <p:sldId id="278" r:id="rId20"/>
    <p:sldId id="282" r:id="rId21"/>
    <p:sldId id="258" r:id="rId22"/>
    <p:sldId id="279" r:id="rId23"/>
    <p:sldId id="281" r:id="rId24"/>
    <p:sldId id="280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14FAE-701A-4D5C-9106-08E477781CD5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E5285-4F1E-4375-A64F-088757E19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E5285-4F1E-4375-A64F-088757E19A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dTheF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71612"/>
            <a:ext cx="9144000" cy="53863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6000" b="1" dirty="0" smtClean="0"/>
              <a:t>Back to Basics-</a:t>
            </a:r>
            <a:br>
              <a:rPr lang="en-US" sz="6000" b="1" dirty="0" smtClean="0"/>
            </a:br>
            <a:r>
              <a:rPr lang="en-US" sz="6000" b="1" dirty="0" smtClean="0"/>
              <a:t>God the Father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5181600" cy="9144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Matthew 23:1-9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From 6 Fathers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1. Adam</a:t>
            </a:r>
          </a:p>
          <a:p>
            <a:pPr lvl="1"/>
            <a:r>
              <a:rPr lang="en-US" b="1" dirty="0" smtClean="0"/>
              <a:t>Even in a perfect environment…</a:t>
            </a:r>
          </a:p>
          <a:p>
            <a:pPr lvl="1"/>
            <a:r>
              <a:rPr lang="en-US" b="1" dirty="0" smtClean="0"/>
              <a:t>The consequences often last longer than the sin</a:t>
            </a:r>
          </a:p>
          <a:p>
            <a:r>
              <a:rPr lang="en-US" b="1" dirty="0" smtClean="0"/>
              <a:t>2. Enoch</a:t>
            </a:r>
          </a:p>
          <a:p>
            <a:pPr lvl="1"/>
            <a:r>
              <a:rPr lang="en-US" b="1" dirty="0" smtClean="0"/>
              <a:t>Walk with God</a:t>
            </a:r>
          </a:p>
          <a:p>
            <a:pPr lvl="1"/>
            <a:r>
              <a:rPr lang="en-US" b="1" dirty="0" smtClean="0"/>
              <a:t>Pleasing God without fanfare (God knows His)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From 6 Fathers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1. Adam</a:t>
            </a:r>
          </a:p>
          <a:p>
            <a:pPr lvl="1"/>
            <a:r>
              <a:rPr lang="en-US" b="1" dirty="0" smtClean="0"/>
              <a:t>Even in a perfect environment…</a:t>
            </a:r>
          </a:p>
          <a:p>
            <a:pPr lvl="1"/>
            <a:r>
              <a:rPr lang="en-US" b="1" dirty="0" smtClean="0"/>
              <a:t>The consequences often last longer than the sin</a:t>
            </a:r>
          </a:p>
          <a:p>
            <a:r>
              <a:rPr lang="en-US" b="1" dirty="0" smtClean="0"/>
              <a:t>2. Enoch</a:t>
            </a:r>
          </a:p>
          <a:p>
            <a:pPr lvl="1"/>
            <a:r>
              <a:rPr lang="en-US" b="1" dirty="0" smtClean="0"/>
              <a:t>Walk with God</a:t>
            </a:r>
          </a:p>
          <a:p>
            <a:pPr lvl="1"/>
            <a:r>
              <a:rPr lang="en-US" b="1" dirty="0" smtClean="0"/>
              <a:t>Pleasing God without fanfare (God knows His)</a:t>
            </a:r>
          </a:p>
          <a:p>
            <a:r>
              <a:rPr lang="en-US" b="1" dirty="0" smtClean="0"/>
              <a:t>3. Noah</a:t>
            </a:r>
          </a:p>
          <a:p>
            <a:pPr lvl="1"/>
            <a:r>
              <a:rPr lang="en-US" b="1" dirty="0" smtClean="0"/>
              <a:t>Even in an evil environment…</a:t>
            </a:r>
          </a:p>
          <a:p>
            <a:pPr lvl="1"/>
            <a:r>
              <a:rPr lang="en-US" b="1" dirty="0" smtClean="0"/>
              <a:t>Preach righteousness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From 6 Fathers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4. Abraham</a:t>
            </a:r>
          </a:p>
          <a:p>
            <a:pPr lvl="1"/>
            <a:r>
              <a:rPr lang="en-US" b="1" dirty="0" smtClean="0"/>
              <a:t>Focus on serving God, not trying to help Him</a:t>
            </a:r>
          </a:p>
          <a:p>
            <a:pPr lvl="1"/>
            <a:r>
              <a:rPr lang="en-US" b="1" dirty="0" smtClean="0"/>
              <a:t>God is sufficient for the task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From 6 Fathers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4. Abraham</a:t>
            </a:r>
          </a:p>
          <a:p>
            <a:pPr lvl="1"/>
            <a:r>
              <a:rPr lang="en-US" b="1" dirty="0" smtClean="0"/>
              <a:t>Focus on serving God, not trying to help Him</a:t>
            </a:r>
          </a:p>
          <a:p>
            <a:pPr lvl="1"/>
            <a:r>
              <a:rPr lang="en-US" b="1" dirty="0" smtClean="0"/>
              <a:t>God is sufficient for the task</a:t>
            </a:r>
          </a:p>
          <a:p>
            <a:r>
              <a:rPr lang="en-US" b="1" dirty="0" smtClean="0"/>
              <a:t>5. Moses</a:t>
            </a:r>
          </a:p>
          <a:p>
            <a:pPr lvl="1"/>
            <a:r>
              <a:rPr lang="en-US" b="1" dirty="0" smtClean="0"/>
              <a:t>Work on your meekness, let God make you great</a:t>
            </a:r>
          </a:p>
          <a:p>
            <a:pPr lvl="1"/>
            <a:r>
              <a:rPr lang="en-US" b="1" dirty="0" smtClean="0"/>
              <a:t>Being a leader is often not easy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From 6 Fathers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4. Abraham</a:t>
            </a:r>
          </a:p>
          <a:p>
            <a:pPr lvl="1"/>
            <a:r>
              <a:rPr lang="en-US" b="1" dirty="0" smtClean="0"/>
              <a:t>Focus on serving God, not trying to help Him</a:t>
            </a:r>
          </a:p>
          <a:p>
            <a:pPr lvl="1"/>
            <a:r>
              <a:rPr lang="en-US" b="1" dirty="0" smtClean="0"/>
              <a:t>God is sufficient for the task</a:t>
            </a:r>
          </a:p>
          <a:p>
            <a:r>
              <a:rPr lang="en-US" b="1" dirty="0" smtClean="0"/>
              <a:t>5. Moses</a:t>
            </a:r>
          </a:p>
          <a:p>
            <a:pPr lvl="1"/>
            <a:r>
              <a:rPr lang="en-US" b="1" dirty="0" smtClean="0"/>
              <a:t>Work on your meekness, let God make you great</a:t>
            </a:r>
          </a:p>
          <a:p>
            <a:pPr lvl="1"/>
            <a:r>
              <a:rPr lang="en-US" b="1" dirty="0" smtClean="0"/>
              <a:t>Being a leader is often not easy</a:t>
            </a:r>
          </a:p>
          <a:p>
            <a:r>
              <a:rPr lang="en-US" b="1" dirty="0" smtClean="0"/>
              <a:t>6. Joseph</a:t>
            </a:r>
          </a:p>
          <a:p>
            <a:pPr lvl="1"/>
            <a:r>
              <a:rPr lang="en-US" b="1" dirty="0" smtClean="0"/>
              <a:t>Important roles may not be famous roles</a:t>
            </a:r>
          </a:p>
          <a:p>
            <a:pPr lvl="1"/>
            <a:r>
              <a:rPr lang="en-US" b="1" dirty="0" smtClean="0"/>
              <a:t>Guard against judging by appearances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Lessons From Our Heavenly 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He wants the best for us</a:t>
            </a:r>
          </a:p>
          <a:p>
            <a:pPr lvl="1"/>
            <a:r>
              <a:rPr lang="en-US" b="1" dirty="0" smtClean="0"/>
              <a:t>James 1:17 – “Every good thing/perfect gift…”</a:t>
            </a:r>
          </a:p>
          <a:p>
            <a:pPr lvl="1"/>
            <a:r>
              <a:rPr lang="en-US" b="1" dirty="0" smtClean="0"/>
              <a:t>John 3:16 – “For God so loved the world…”</a:t>
            </a:r>
          </a:p>
          <a:p>
            <a:pPr lvl="1"/>
            <a:r>
              <a:rPr lang="en-US" b="1" dirty="0" smtClean="0"/>
              <a:t>Heb. 12:5-9 – sometimes that requires discipline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Lessons From Our Heavenly 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He wants the best for us</a:t>
            </a:r>
          </a:p>
          <a:p>
            <a:pPr lvl="1"/>
            <a:r>
              <a:rPr lang="en-US" b="1" dirty="0" smtClean="0"/>
              <a:t>James 1:17 – “Every good thing/perfect gift…”</a:t>
            </a:r>
          </a:p>
          <a:p>
            <a:pPr lvl="1"/>
            <a:r>
              <a:rPr lang="en-US" b="1" dirty="0" smtClean="0"/>
              <a:t>John 3:16 – “For God so loved the world…”</a:t>
            </a:r>
          </a:p>
          <a:p>
            <a:pPr lvl="1"/>
            <a:r>
              <a:rPr lang="en-US" b="1" dirty="0" smtClean="0"/>
              <a:t>Heb. 12:5-9 – sometimes that requires discipline</a:t>
            </a:r>
          </a:p>
          <a:p>
            <a:r>
              <a:rPr lang="en-US" b="1" dirty="0" smtClean="0"/>
              <a:t>Being important doesn’t mean being absent</a:t>
            </a:r>
          </a:p>
          <a:p>
            <a:pPr lvl="1"/>
            <a:r>
              <a:rPr lang="en-US" b="1" dirty="0" smtClean="0"/>
              <a:t>Some fathers learn this too late (some never do)</a:t>
            </a:r>
          </a:p>
          <a:p>
            <a:pPr lvl="1"/>
            <a:r>
              <a:rPr lang="en-US" b="1" dirty="0" smtClean="0"/>
              <a:t>He is Creator/Sustainer, etc. – yet, knows the hair on our head/every trouble</a:t>
            </a:r>
          </a:p>
          <a:p>
            <a:pPr lvl="1"/>
            <a:r>
              <a:rPr lang="en-US" b="1" dirty="0" smtClean="0"/>
              <a:t>Knows, and cares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Lessons From Our Heavenly 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Guides/Instructs</a:t>
            </a:r>
          </a:p>
          <a:p>
            <a:pPr lvl="1"/>
            <a:r>
              <a:rPr lang="en-US" b="1" dirty="0" smtClean="0"/>
              <a:t>Adam &amp; Eve, Patriarchs, Mosaic, Christian eras</a:t>
            </a:r>
          </a:p>
          <a:p>
            <a:pPr lvl="1"/>
            <a:r>
              <a:rPr lang="en-US" b="1" dirty="0" smtClean="0"/>
              <a:t>Hebrews 11 – Abel, Enoch, etc. (cf Rom. 10:17)</a:t>
            </a:r>
          </a:p>
          <a:p>
            <a:pPr lvl="1"/>
            <a:r>
              <a:rPr lang="en-US" b="1" dirty="0" smtClean="0"/>
              <a:t>OT/NT; child/adult; erring/righteous; etc.</a:t>
            </a:r>
          </a:p>
          <a:p>
            <a:pPr lvl="1"/>
            <a:r>
              <a:rPr lang="en-US" b="1" dirty="0" smtClean="0"/>
              <a:t>Eph 6:4 – commands us to do likewise (Prov 22:6)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Lessons From Our Heavenly 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Guides/Instructs</a:t>
            </a:r>
          </a:p>
          <a:p>
            <a:pPr lvl="1"/>
            <a:r>
              <a:rPr lang="en-US" b="1" dirty="0" smtClean="0"/>
              <a:t>Adam &amp; Eve, Patriarchs, Mosaic, Christian eras</a:t>
            </a:r>
          </a:p>
          <a:p>
            <a:pPr lvl="1"/>
            <a:r>
              <a:rPr lang="en-US" b="1" dirty="0" smtClean="0"/>
              <a:t>Hebrews 11 – Abel, Enoch, etc. (cf Rom. 10:17)</a:t>
            </a:r>
          </a:p>
          <a:p>
            <a:pPr lvl="1"/>
            <a:r>
              <a:rPr lang="en-US" b="1" dirty="0" smtClean="0"/>
              <a:t>OT/NT; child/adult; erring/righteous; etc.</a:t>
            </a:r>
          </a:p>
          <a:p>
            <a:pPr lvl="1"/>
            <a:r>
              <a:rPr lang="en-US" b="1" dirty="0" smtClean="0"/>
              <a:t>Eph 6:4 – commands us to do likewise (Prov 22:6)</a:t>
            </a:r>
          </a:p>
          <a:p>
            <a:r>
              <a:rPr lang="en-US" b="1" dirty="0" smtClean="0"/>
              <a:t>Patience</a:t>
            </a:r>
          </a:p>
          <a:p>
            <a:pPr lvl="1"/>
            <a:r>
              <a:rPr lang="en-US" b="1" dirty="0" smtClean="0"/>
              <a:t>2 Peter 3:9 – not slow, but patient</a:t>
            </a:r>
          </a:p>
          <a:p>
            <a:pPr lvl="1"/>
            <a:r>
              <a:rPr lang="en-US" b="1" dirty="0" smtClean="0"/>
              <a:t>Luke 15 – father was waiting for prodigal son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Lessons From Our Heavenly 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Leads by example</a:t>
            </a:r>
          </a:p>
          <a:p>
            <a:pPr lvl="1"/>
            <a:r>
              <a:rPr lang="en-US" b="1" dirty="0" smtClean="0"/>
              <a:t>In holiness</a:t>
            </a:r>
          </a:p>
          <a:p>
            <a:pPr lvl="1"/>
            <a:r>
              <a:rPr lang="en-US" b="1" dirty="0" smtClean="0"/>
              <a:t>In love</a:t>
            </a:r>
          </a:p>
          <a:p>
            <a:pPr lvl="1"/>
            <a:r>
              <a:rPr lang="en-US" b="1" dirty="0" smtClean="0"/>
              <a:t>In justice, mercy, etc. (1 Corinthians 11:1)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Recently, I realized something</a:t>
            </a:r>
          </a:p>
          <a:p>
            <a:pPr lvl="1"/>
            <a:r>
              <a:rPr lang="en-US" b="1" dirty="0" smtClean="0"/>
              <a:t>In my on-going series “Back to Basics,” I’ve preached on:</a:t>
            </a:r>
          </a:p>
          <a:p>
            <a:pPr lvl="2"/>
            <a:r>
              <a:rPr lang="en-US" b="1" dirty="0" smtClean="0"/>
              <a:t>Jesus – Head over the church</a:t>
            </a:r>
          </a:p>
          <a:p>
            <a:pPr lvl="2"/>
            <a:r>
              <a:rPr lang="en-US" b="1" dirty="0" smtClean="0"/>
              <a:t>Jesus, the great I AM</a:t>
            </a:r>
          </a:p>
          <a:p>
            <a:pPr lvl="2"/>
            <a:r>
              <a:rPr lang="en-US" b="1" dirty="0" smtClean="0"/>
              <a:t>The Holy Spirit</a:t>
            </a:r>
          </a:p>
          <a:p>
            <a:pPr lvl="2"/>
            <a:r>
              <a:rPr lang="en-US" b="1" dirty="0" smtClean="0"/>
              <a:t>The written word of God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Lessons From Our Heavenly 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Leads by example</a:t>
            </a:r>
          </a:p>
          <a:p>
            <a:pPr lvl="1"/>
            <a:r>
              <a:rPr lang="en-US" b="1" dirty="0" smtClean="0"/>
              <a:t>In holiness</a:t>
            </a:r>
          </a:p>
          <a:p>
            <a:pPr lvl="1"/>
            <a:r>
              <a:rPr lang="en-US" b="1" dirty="0" smtClean="0"/>
              <a:t>In love</a:t>
            </a:r>
          </a:p>
          <a:p>
            <a:pPr lvl="1"/>
            <a:r>
              <a:rPr lang="en-US" b="1" dirty="0" smtClean="0"/>
              <a:t>In justice, mercy, etc. (1 Corinthians 11:1)</a:t>
            </a:r>
          </a:p>
          <a:p>
            <a:r>
              <a:rPr lang="en-US" b="1" dirty="0" smtClean="0"/>
              <a:t>He does what we can’t do</a:t>
            </a:r>
          </a:p>
          <a:p>
            <a:pPr lvl="1"/>
            <a:r>
              <a:rPr lang="en-US" b="1" dirty="0" smtClean="0"/>
              <a:t>Creation</a:t>
            </a:r>
          </a:p>
          <a:p>
            <a:pPr lvl="1"/>
            <a:r>
              <a:rPr lang="en-US" b="1" dirty="0" smtClean="0"/>
              <a:t>Revelation</a:t>
            </a:r>
          </a:p>
          <a:p>
            <a:pPr lvl="1"/>
            <a:r>
              <a:rPr lang="en-US" b="1" dirty="0" smtClean="0"/>
              <a:t>Redemption 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God has many names/titles in the Bible</a:t>
            </a:r>
          </a:p>
          <a:p>
            <a:pPr lvl="1"/>
            <a:r>
              <a:rPr lang="en-US" b="1" dirty="0" smtClean="0"/>
              <a:t>Jesus taught us to call Him Father (Mt 6:9, etc.)</a:t>
            </a:r>
          </a:p>
          <a:p>
            <a:pPr lvl="1"/>
            <a:r>
              <a:rPr lang="en-US" b="1" dirty="0" smtClean="0"/>
              <a:t>Abba (Aramaic: “Daddy”)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God has many names/titles in the Bible</a:t>
            </a:r>
          </a:p>
          <a:p>
            <a:pPr lvl="1"/>
            <a:r>
              <a:rPr lang="en-US" b="1" dirty="0" smtClean="0"/>
              <a:t>Jesus taught us to call Him Father (Mt 6:9, etc.)</a:t>
            </a:r>
          </a:p>
          <a:p>
            <a:pPr lvl="1"/>
            <a:r>
              <a:rPr lang="en-US" b="1" dirty="0" smtClean="0"/>
              <a:t>Abba (Aramaic: “Daddy”)</a:t>
            </a:r>
          </a:p>
          <a:p>
            <a:r>
              <a:rPr lang="en-US" b="1" dirty="0" smtClean="0"/>
              <a:t>God is the perfect example for us</a:t>
            </a:r>
          </a:p>
          <a:p>
            <a:pPr lvl="1"/>
            <a:r>
              <a:rPr lang="en-US" b="1" dirty="0" smtClean="0"/>
              <a:t>Fathers of families</a:t>
            </a:r>
          </a:p>
          <a:p>
            <a:pPr lvl="1"/>
            <a:r>
              <a:rPr lang="en-US" b="1" dirty="0" smtClean="0"/>
              <a:t>Fathers-to-be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God has many names/titles in the Bible</a:t>
            </a:r>
          </a:p>
          <a:p>
            <a:pPr lvl="1"/>
            <a:r>
              <a:rPr lang="en-US" b="1" dirty="0" smtClean="0"/>
              <a:t>Jesus taught us to call Him Father (Mt 6:9, etc.)</a:t>
            </a:r>
          </a:p>
          <a:p>
            <a:pPr lvl="1"/>
            <a:r>
              <a:rPr lang="en-US" b="1" dirty="0" smtClean="0"/>
              <a:t>Abba (Aramaic: “Daddy”)</a:t>
            </a:r>
          </a:p>
          <a:p>
            <a:r>
              <a:rPr lang="en-US" b="1" dirty="0" smtClean="0"/>
              <a:t>God is the perfect example for us</a:t>
            </a:r>
          </a:p>
          <a:p>
            <a:pPr lvl="1"/>
            <a:r>
              <a:rPr lang="en-US" b="1" dirty="0" smtClean="0"/>
              <a:t>Fathers of families</a:t>
            </a:r>
          </a:p>
          <a:p>
            <a:pPr lvl="1"/>
            <a:r>
              <a:rPr lang="en-US" b="1" dirty="0" smtClean="0"/>
              <a:t>Fathers-to-be</a:t>
            </a:r>
          </a:p>
          <a:p>
            <a:pPr lvl="1"/>
            <a:r>
              <a:rPr lang="en-US" b="1" dirty="0" smtClean="0"/>
              <a:t>Father of spirits (Gen. 1:26, etc.)</a:t>
            </a:r>
          </a:p>
          <a:p>
            <a:pPr lvl="1"/>
            <a:r>
              <a:rPr lang="en-US" b="1" dirty="0" smtClean="0"/>
              <a:t>When our fathers fail us – He will not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God has many names/titles in the Bible</a:t>
            </a:r>
          </a:p>
          <a:p>
            <a:pPr lvl="1"/>
            <a:r>
              <a:rPr lang="en-US" b="1" dirty="0" smtClean="0"/>
              <a:t>Jesus taught us to call Him Father (Mt 6:9, etc.)</a:t>
            </a:r>
          </a:p>
          <a:p>
            <a:pPr lvl="1"/>
            <a:r>
              <a:rPr lang="en-US" b="1" dirty="0" smtClean="0"/>
              <a:t>Abba (Aramaic: “Daddy”)</a:t>
            </a:r>
          </a:p>
          <a:p>
            <a:r>
              <a:rPr lang="en-US" b="1" dirty="0" smtClean="0"/>
              <a:t>God is the perfect example for us</a:t>
            </a:r>
          </a:p>
          <a:p>
            <a:pPr lvl="1"/>
            <a:r>
              <a:rPr lang="en-US" b="1" dirty="0" smtClean="0"/>
              <a:t>Fathers of families</a:t>
            </a:r>
          </a:p>
          <a:p>
            <a:pPr lvl="1"/>
            <a:r>
              <a:rPr lang="en-US" b="1" dirty="0" smtClean="0"/>
              <a:t>Fathers-to-be</a:t>
            </a:r>
          </a:p>
          <a:p>
            <a:pPr lvl="1"/>
            <a:r>
              <a:rPr lang="en-US" b="1" dirty="0" smtClean="0"/>
              <a:t>Father of spirits (Gen. 1:26, etc.)</a:t>
            </a:r>
          </a:p>
          <a:p>
            <a:pPr lvl="1"/>
            <a:r>
              <a:rPr lang="en-US" b="1" dirty="0" smtClean="0"/>
              <a:t>When our fathers fail us – He will not</a:t>
            </a:r>
          </a:p>
          <a:p>
            <a:r>
              <a:rPr lang="en-US" b="1" dirty="0" smtClean="0"/>
              <a:t>God is love 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Recently, I realized something</a:t>
            </a:r>
          </a:p>
          <a:p>
            <a:pPr lvl="1"/>
            <a:r>
              <a:rPr lang="en-US" b="1" dirty="0" smtClean="0"/>
              <a:t>In my on-going series “Back to Basics,” I’ve preached on:</a:t>
            </a:r>
          </a:p>
          <a:p>
            <a:pPr lvl="2"/>
            <a:r>
              <a:rPr lang="en-US" b="1" dirty="0" smtClean="0"/>
              <a:t>Jesus – Head over the church</a:t>
            </a:r>
          </a:p>
          <a:p>
            <a:pPr lvl="2"/>
            <a:r>
              <a:rPr lang="en-US" b="1" dirty="0" smtClean="0"/>
              <a:t>Jesus, the great I AM</a:t>
            </a:r>
          </a:p>
          <a:p>
            <a:pPr lvl="2"/>
            <a:r>
              <a:rPr lang="en-US" b="1" dirty="0" smtClean="0"/>
              <a:t>The Holy Spirit</a:t>
            </a:r>
          </a:p>
          <a:p>
            <a:pPr lvl="2"/>
            <a:r>
              <a:rPr lang="en-US" b="1" dirty="0" smtClean="0"/>
              <a:t>The written word of God</a:t>
            </a:r>
          </a:p>
          <a:p>
            <a:pPr lvl="1"/>
            <a:r>
              <a:rPr lang="en-US" b="1" dirty="0" smtClean="0"/>
              <a:t>But, never on God, the Father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Recently, I realized something</a:t>
            </a:r>
          </a:p>
          <a:p>
            <a:pPr lvl="1"/>
            <a:r>
              <a:rPr lang="en-US" b="1" dirty="0" smtClean="0"/>
              <a:t>In my on-going series “Back to Basics,” I’ve preached on:</a:t>
            </a:r>
          </a:p>
          <a:p>
            <a:pPr lvl="2"/>
            <a:r>
              <a:rPr lang="en-US" b="1" dirty="0" smtClean="0"/>
              <a:t>Jesus – Head over the church</a:t>
            </a:r>
          </a:p>
          <a:p>
            <a:pPr lvl="2"/>
            <a:r>
              <a:rPr lang="en-US" b="1" dirty="0" smtClean="0"/>
              <a:t>Jesus, the great I AM</a:t>
            </a:r>
          </a:p>
          <a:p>
            <a:pPr lvl="2"/>
            <a:r>
              <a:rPr lang="en-US" b="1" dirty="0" smtClean="0"/>
              <a:t>The Holy Spirit</a:t>
            </a:r>
          </a:p>
          <a:p>
            <a:pPr lvl="2"/>
            <a:r>
              <a:rPr lang="en-US" b="1" dirty="0" smtClean="0"/>
              <a:t>The written word of God</a:t>
            </a:r>
          </a:p>
          <a:p>
            <a:pPr lvl="1"/>
            <a:r>
              <a:rPr lang="en-US" b="1" dirty="0" smtClean="0"/>
              <a:t>But, never on God, the Father</a:t>
            </a:r>
          </a:p>
          <a:p>
            <a:r>
              <a:rPr lang="en-US" b="1" dirty="0" smtClean="0"/>
              <a:t>I’ll do that today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Triune God (Matt 3:16-17)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05400"/>
          </a:xfrm>
        </p:spPr>
        <p:txBody>
          <a:bodyPr>
            <a:normAutofit/>
          </a:bodyPr>
          <a:lstStyle/>
          <a:p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Triune God (Matt 3:16-17)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Father – the First Person of the Godhead</a:t>
            </a:r>
          </a:p>
          <a:p>
            <a:pPr lvl="1"/>
            <a:r>
              <a:rPr lang="en-US" b="1" dirty="0" smtClean="0"/>
              <a:t>Creator – Genesis 1:1-2; John 1:1-3</a:t>
            </a:r>
          </a:p>
          <a:p>
            <a:pPr lvl="1"/>
            <a:r>
              <a:rPr lang="en-US" b="1" dirty="0" smtClean="0"/>
              <a:t>Redeemer – Sent His Son (John 3:16)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Triune God (Matt 3:16-17)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Father – the First Person of the Godhead</a:t>
            </a:r>
          </a:p>
          <a:p>
            <a:pPr lvl="1"/>
            <a:r>
              <a:rPr lang="en-US" b="1" dirty="0" smtClean="0"/>
              <a:t>Creator – Genesis 1:1-2; John 1:1-3</a:t>
            </a:r>
          </a:p>
          <a:p>
            <a:pPr lvl="1"/>
            <a:r>
              <a:rPr lang="en-US" b="1" dirty="0" smtClean="0"/>
              <a:t>Redeemer – Sent His Son (John 3:16)</a:t>
            </a:r>
          </a:p>
          <a:p>
            <a:r>
              <a:rPr lang="en-US" b="1" dirty="0" smtClean="0"/>
              <a:t>Son – the Second Person of the Godhead</a:t>
            </a:r>
          </a:p>
          <a:p>
            <a:pPr lvl="1"/>
            <a:r>
              <a:rPr lang="en-US" b="1" dirty="0" smtClean="0"/>
              <a:t>Creator – Genesis 1:1-2; John 1:1-3 </a:t>
            </a:r>
          </a:p>
          <a:p>
            <a:pPr lvl="1"/>
            <a:r>
              <a:rPr lang="en-US" b="1" dirty="0" smtClean="0"/>
              <a:t>Redeemer – Willingly gave life (John 10:11-18)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Triune God (Matt 3:16-17)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Father – the First Person of the Godhead</a:t>
            </a:r>
          </a:p>
          <a:p>
            <a:pPr lvl="1"/>
            <a:r>
              <a:rPr lang="en-US" b="1" dirty="0" smtClean="0"/>
              <a:t>Creator – Genesis 1:1-2; John 1:1-3</a:t>
            </a:r>
          </a:p>
          <a:p>
            <a:pPr lvl="1"/>
            <a:r>
              <a:rPr lang="en-US" b="1" dirty="0" smtClean="0"/>
              <a:t>Redeemer – Sent His Son (John 3:16)</a:t>
            </a:r>
          </a:p>
          <a:p>
            <a:r>
              <a:rPr lang="en-US" b="1" dirty="0" smtClean="0"/>
              <a:t>Son – the Second Person of the Godhead</a:t>
            </a:r>
          </a:p>
          <a:p>
            <a:pPr lvl="1"/>
            <a:r>
              <a:rPr lang="en-US" b="1" dirty="0" smtClean="0"/>
              <a:t>Creator – Genesis 1:1-2; John 1:1-3 </a:t>
            </a:r>
          </a:p>
          <a:p>
            <a:pPr lvl="1"/>
            <a:r>
              <a:rPr lang="en-US" b="1" dirty="0" smtClean="0"/>
              <a:t>Redeemer – Willingly gave life (John 10:11-18)</a:t>
            </a:r>
          </a:p>
          <a:p>
            <a:r>
              <a:rPr lang="en-US" b="1" dirty="0" smtClean="0"/>
              <a:t>Holy Spirit – the Third Person of the Godhead</a:t>
            </a:r>
          </a:p>
          <a:p>
            <a:pPr lvl="1"/>
            <a:r>
              <a:rPr lang="en-US" b="1" dirty="0" smtClean="0"/>
              <a:t>Creator – Genesis 1:1-2; John 1:1-3 </a:t>
            </a:r>
          </a:p>
          <a:p>
            <a:pPr lvl="1"/>
            <a:r>
              <a:rPr lang="en-US" b="1" dirty="0" smtClean="0"/>
              <a:t>Redeemer – Empowered Jesus-Mt 3:16; Acts 10:38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From 6 Fathers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1. Adam</a:t>
            </a:r>
          </a:p>
          <a:p>
            <a:pPr lvl="1"/>
            <a:r>
              <a:rPr lang="en-US" b="1" dirty="0" smtClean="0"/>
              <a:t>Even in a perfect environment…</a:t>
            </a:r>
          </a:p>
          <a:p>
            <a:pPr lvl="1"/>
            <a:r>
              <a:rPr lang="en-US" b="1" dirty="0" smtClean="0"/>
              <a:t>The consequences often last longer than the sin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1047</Words>
  <Application>Microsoft Office PowerPoint</Application>
  <PresentationFormat>On-screen Show (4:3)</PresentationFormat>
  <Paragraphs>177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Back to Basics- God the Father</vt:lpstr>
      <vt:lpstr>INTRODUCTION</vt:lpstr>
      <vt:lpstr>INTRODUCTION</vt:lpstr>
      <vt:lpstr>INTRODUCTION</vt:lpstr>
      <vt:lpstr>The Triune God (Matt 3:16-17)</vt:lpstr>
      <vt:lpstr>The Triune God (Matt 3:16-17)</vt:lpstr>
      <vt:lpstr>The Triune God (Matt 3:16-17)</vt:lpstr>
      <vt:lpstr>The Triune God (Matt 3:16-17)</vt:lpstr>
      <vt:lpstr>Lessons From 6 Fathers</vt:lpstr>
      <vt:lpstr>Lessons From 6 Fathers</vt:lpstr>
      <vt:lpstr>Lessons From 6 Fathers</vt:lpstr>
      <vt:lpstr>Lessons From 6 Fathers</vt:lpstr>
      <vt:lpstr>Lessons From 6 Fathers</vt:lpstr>
      <vt:lpstr>Lessons From 6 Fathers</vt:lpstr>
      <vt:lpstr>Lessons From Our Heavenly Father</vt:lpstr>
      <vt:lpstr>Lessons From Our Heavenly Father</vt:lpstr>
      <vt:lpstr>Lessons From Our Heavenly Father</vt:lpstr>
      <vt:lpstr>Lessons From Our Heavenly Father</vt:lpstr>
      <vt:lpstr>Lessons From Our Heavenly Father</vt:lpstr>
      <vt:lpstr>Lessons From Our Heavenly Father</vt:lpstr>
      <vt:lpstr>CONCLUSION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41</cp:revision>
  <dcterms:created xsi:type="dcterms:W3CDTF">2015-05-30T17:53:26Z</dcterms:created>
  <dcterms:modified xsi:type="dcterms:W3CDTF">2016-06-19T14:10:59Z</dcterms:modified>
</cp:coreProperties>
</file>