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68" r:id="rId7"/>
    <p:sldId id="267" r:id="rId8"/>
    <p:sldId id="266" r:id="rId9"/>
    <p:sldId id="261" r:id="rId10"/>
    <p:sldId id="271" r:id="rId11"/>
    <p:sldId id="270" r:id="rId12"/>
    <p:sldId id="275" r:id="rId13"/>
    <p:sldId id="274" r:id="rId14"/>
    <p:sldId id="273" r:id="rId15"/>
    <p:sldId id="272" r:id="rId16"/>
    <p:sldId id="278" r:id="rId17"/>
    <p:sldId id="277" r:id="rId18"/>
    <p:sldId id="276" r:id="rId19"/>
    <p:sldId id="283" r:id="rId20"/>
    <p:sldId id="282" r:id="rId21"/>
    <p:sldId id="281" r:id="rId22"/>
    <p:sldId id="280" r:id="rId23"/>
    <p:sldId id="286" r:id="rId24"/>
    <p:sldId id="285" r:id="rId25"/>
    <p:sldId id="284" r:id="rId26"/>
    <p:sldId id="279" r:id="rId27"/>
    <p:sldId id="258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ld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0554"/>
            <a:ext cx="9146803" cy="4418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b="1" dirty="0" smtClean="0"/>
              <a:t>Struggles in Obeying the Great Commission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Matthew 28:11-20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are probably many more that people could think of </a:t>
            </a:r>
          </a:p>
          <a:p>
            <a:r>
              <a:rPr lang="en-US" b="1" dirty="0" smtClean="0"/>
              <a:t>But, I want us to consider these four things today</a:t>
            </a:r>
          </a:p>
          <a:p>
            <a:pPr lvl="1"/>
            <a:r>
              <a:rPr lang="en-US" b="1" dirty="0" smtClean="0"/>
              <a:t>Consideration</a:t>
            </a:r>
          </a:p>
          <a:p>
            <a:pPr lvl="1"/>
            <a:r>
              <a:rPr lang="en-US" b="1" dirty="0" smtClean="0"/>
              <a:t>Preparation</a:t>
            </a:r>
          </a:p>
          <a:p>
            <a:pPr lvl="1"/>
            <a:r>
              <a:rPr lang="en-US" b="1" dirty="0" smtClean="0"/>
              <a:t>Courage </a:t>
            </a:r>
          </a:p>
          <a:p>
            <a:pPr lvl="1"/>
            <a:r>
              <a:rPr lang="en-US" b="1" dirty="0" smtClean="0"/>
              <a:t>Care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people have the idea that the Great Commission is a suggestion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people have the idea that the Great Commission is a suggestion</a:t>
            </a:r>
          </a:p>
          <a:p>
            <a:pPr lvl="1"/>
            <a:r>
              <a:rPr lang="en-US" b="1" dirty="0" smtClean="0"/>
              <a:t>It is not; it is a command</a:t>
            </a:r>
          </a:p>
          <a:p>
            <a:pPr lvl="1"/>
            <a:r>
              <a:rPr lang="en-US" b="1" dirty="0" smtClean="0"/>
              <a:t>In the original Greek, “Being gone, then…”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people have the idea that the Great Commission is a suggestion</a:t>
            </a:r>
          </a:p>
          <a:p>
            <a:pPr lvl="1"/>
            <a:r>
              <a:rPr lang="en-US" b="1" dirty="0" smtClean="0"/>
              <a:t>It is not; it is a command</a:t>
            </a:r>
          </a:p>
          <a:p>
            <a:pPr lvl="1"/>
            <a:r>
              <a:rPr lang="en-US" b="1" dirty="0" smtClean="0"/>
              <a:t>In the original Greek, “Being gone, then…”</a:t>
            </a:r>
          </a:p>
          <a:p>
            <a:pPr lvl="1"/>
            <a:r>
              <a:rPr lang="en-US" b="1" dirty="0" smtClean="0"/>
              <a:t>Originally, to His followers</a:t>
            </a:r>
          </a:p>
          <a:p>
            <a:pPr lvl="1"/>
            <a:r>
              <a:rPr lang="en-US" b="1" dirty="0" smtClean="0"/>
              <a:t>Ultimately, to His followers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people have the idea that the Great Commission is a suggestion</a:t>
            </a:r>
          </a:p>
          <a:p>
            <a:pPr lvl="1"/>
            <a:r>
              <a:rPr lang="en-US" b="1" dirty="0" smtClean="0"/>
              <a:t>It is not; it is a command</a:t>
            </a:r>
          </a:p>
          <a:p>
            <a:pPr lvl="1"/>
            <a:r>
              <a:rPr lang="en-US" b="1" dirty="0" smtClean="0"/>
              <a:t>In the original Greek, “Being gone, then…”</a:t>
            </a:r>
          </a:p>
          <a:p>
            <a:pPr lvl="1"/>
            <a:r>
              <a:rPr lang="en-US" b="1" dirty="0" smtClean="0"/>
              <a:t>Originally, to His followers</a:t>
            </a:r>
          </a:p>
          <a:p>
            <a:pPr lvl="1"/>
            <a:r>
              <a:rPr lang="en-US" b="1" dirty="0" smtClean="0"/>
              <a:t>Ultimately, to His followers</a:t>
            </a:r>
          </a:p>
          <a:p>
            <a:pPr lvl="1"/>
            <a:r>
              <a:rPr lang="en-US" b="1" dirty="0" smtClean="0"/>
              <a:t>John 14:15; 1 </a:t>
            </a:r>
            <a:r>
              <a:rPr lang="en-US" b="1" dirty="0" smtClean="0"/>
              <a:t>Cor. 9:16-18; Romans 1:14-16</a:t>
            </a:r>
            <a:endParaRPr lang="en-US" b="1" dirty="0" smtClean="0"/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Tim. 2:2; </a:t>
            </a:r>
            <a:r>
              <a:rPr lang="en-US" b="1" dirty="0" smtClean="0"/>
              <a:t>James </a:t>
            </a:r>
            <a:r>
              <a:rPr lang="en-US" b="1" dirty="0" smtClean="0"/>
              <a:t>4:17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Others think this is a </a:t>
            </a:r>
            <a:r>
              <a:rPr lang="en-US" b="1" u="sng" dirty="0" smtClean="0"/>
              <a:t>general goal </a:t>
            </a:r>
            <a:r>
              <a:rPr lang="en-US" b="1" dirty="0" smtClean="0"/>
              <a:t>we should strive for</a:t>
            </a:r>
          </a:p>
          <a:p>
            <a:pPr lvl="1"/>
            <a:r>
              <a:rPr lang="en-US" b="1" dirty="0" smtClean="0"/>
              <a:t>Almost like a good byproduct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Others think this is a </a:t>
            </a:r>
            <a:r>
              <a:rPr lang="en-US" b="1" u="sng" dirty="0" smtClean="0"/>
              <a:t>general goal </a:t>
            </a:r>
            <a:r>
              <a:rPr lang="en-US" b="1" dirty="0" smtClean="0"/>
              <a:t>we should strive for</a:t>
            </a:r>
          </a:p>
          <a:p>
            <a:pPr lvl="1"/>
            <a:r>
              <a:rPr lang="en-US" b="1" dirty="0" smtClean="0"/>
              <a:t>Almost like a good byproduct</a:t>
            </a:r>
          </a:p>
          <a:p>
            <a:pPr lvl="1"/>
            <a:r>
              <a:rPr lang="en-US" b="1" dirty="0" smtClean="0"/>
              <a:t>Rather than a commission (order with authority)</a:t>
            </a:r>
          </a:p>
          <a:p>
            <a:pPr lvl="2"/>
            <a:r>
              <a:rPr lang="en-US" b="1" dirty="0" smtClean="0"/>
              <a:t>A commission to paint/build something</a:t>
            </a:r>
          </a:p>
          <a:p>
            <a:pPr lvl="2"/>
            <a:r>
              <a:rPr lang="en-US" b="1" dirty="0" smtClean="0"/>
              <a:t>A human rights commission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Others think this is a </a:t>
            </a:r>
            <a:r>
              <a:rPr lang="en-US" b="1" u="sng" dirty="0" smtClean="0"/>
              <a:t>general goal </a:t>
            </a:r>
            <a:r>
              <a:rPr lang="en-US" b="1" dirty="0" smtClean="0"/>
              <a:t>we should strive for</a:t>
            </a:r>
          </a:p>
          <a:p>
            <a:pPr lvl="1"/>
            <a:r>
              <a:rPr lang="en-US" b="1" dirty="0" smtClean="0"/>
              <a:t>Almost like a good byproduct</a:t>
            </a:r>
          </a:p>
          <a:p>
            <a:pPr lvl="1"/>
            <a:r>
              <a:rPr lang="en-US" b="1" dirty="0" smtClean="0"/>
              <a:t>Rather than a commission (order with authority)</a:t>
            </a:r>
          </a:p>
          <a:p>
            <a:pPr lvl="2"/>
            <a:r>
              <a:rPr lang="en-US" b="1" dirty="0" smtClean="0"/>
              <a:t>A commission to paint/build something</a:t>
            </a:r>
          </a:p>
          <a:p>
            <a:pPr lvl="2"/>
            <a:r>
              <a:rPr lang="en-US" b="1" dirty="0" smtClean="0"/>
              <a:t>A human rights commission </a:t>
            </a:r>
            <a:endParaRPr lang="en-US" b="1" dirty="0" smtClean="0"/>
          </a:p>
          <a:p>
            <a:pPr lvl="1"/>
            <a:r>
              <a:rPr lang="en-US" b="1" dirty="0" smtClean="0"/>
              <a:t>“There are preachers out there, I’ll encourage them.”</a:t>
            </a:r>
            <a:r>
              <a:rPr lang="en-US" b="1" dirty="0" smtClean="0"/>
              <a:t> </a:t>
            </a:r>
            <a:r>
              <a:rPr lang="en-US" b="1" dirty="0" smtClean="0"/>
              <a:t>(Good, but not enough)</a:t>
            </a:r>
          </a:p>
          <a:p>
            <a:pPr lvl="1"/>
            <a:r>
              <a:rPr lang="en-US" b="1" dirty="0" smtClean="0"/>
              <a:t>Difference between being rel./being Christian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Ecclesiastes 9:10 – “Whatever your hand finds to do, do it with all your might…”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Ecclesiastes 9:10 – “Whatever your hand finds to do, do it with all your might…”</a:t>
            </a:r>
          </a:p>
          <a:p>
            <a:r>
              <a:rPr lang="en-US" b="1" dirty="0" smtClean="0"/>
              <a:t>Dress for the occasion</a:t>
            </a:r>
          </a:p>
          <a:p>
            <a:pPr lvl="1"/>
            <a:r>
              <a:rPr lang="en-US" b="1" dirty="0" smtClean="0"/>
              <a:t>Ephesians 6:10-18; </a:t>
            </a:r>
            <a:r>
              <a:rPr lang="en-US" b="1" dirty="0" smtClean="0"/>
              <a:t>R</a:t>
            </a:r>
            <a:r>
              <a:rPr lang="en-US" b="1" dirty="0" smtClean="0"/>
              <a:t>omans 13:12; Galatians 3:27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David Banning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Ecclesiastes 9:10 – “Whatever your hand finds to do, do it with all your might…”</a:t>
            </a:r>
          </a:p>
          <a:p>
            <a:r>
              <a:rPr lang="en-US" b="1" dirty="0" smtClean="0"/>
              <a:t>Dress for the occasion</a:t>
            </a:r>
          </a:p>
          <a:p>
            <a:pPr lvl="1"/>
            <a:r>
              <a:rPr lang="en-US" b="1" dirty="0" smtClean="0"/>
              <a:t>Ephesians 6:10-18; </a:t>
            </a:r>
            <a:r>
              <a:rPr lang="en-US" b="1" dirty="0" smtClean="0"/>
              <a:t>R</a:t>
            </a:r>
            <a:r>
              <a:rPr lang="en-US" b="1" dirty="0" smtClean="0"/>
              <a:t>omans 13:12; Galatians 3:27</a:t>
            </a:r>
            <a:endParaRPr lang="en-US" b="1" dirty="0" smtClean="0"/>
          </a:p>
          <a:p>
            <a:r>
              <a:rPr lang="en-US" b="1" dirty="0" smtClean="0"/>
              <a:t>Be diligent…</a:t>
            </a:r>
          </a:p>
          <a:p>
            <a:pPr lvl="1"/>
            <a:r>
              <a:rPr lang="en-US" b="1" dirty="0" smtClean="0"/>
              <a:t>2 Timothy 2:15; Hebrews 5:14</a:t>
            </a:r>
          </a:p>
          <a:p>
            <a:pPr lvl="1"/>
            <a:r>
              <a:rPr lang="en-US" b="1" dirty="0" smtClean="0"/>
              <a:t>1 Peter 3:15 – Always being prepared…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Ecclesiastes 9:10 – “Whatever your hand finds to do, do it with all your might…”</a:t>
            </a:r>
          </a:p>
          <a:p>
            <a:r>
              <a:rPr lang="en-US" b="1" dirty="0" smtClean="0"/>
              <a:t>Dress for the occasion</a:t>
            </a:r>
          </a:p>
          <a:p>
            <a:pPr lvl="1"/>
            <a:r>
              <a:rPr lang="en-US" b="1" dirty="0" smtClean="0"/>
              <a:t>Ephesians 6:10-18; </a:t>
            </a:r>
            <a:r>
              <a:rPr lang="en-US" b="1" dirty="0" smtClean="0"/>
              <a:t>R</a:t>
            </a:r>
            <a:r>
              <a:rPr lang="en-US" b="1" dirty="0" smtClean="0"/>
              <a:t>omans 13:12; Galatians 3:27</a:t>
            </a:r>
            <a:endParaRPr lang="en-US" b="1" dirty="0" smtClean="0"/>
          </a:p>
          <a:p>
            <a:r>
              <a:rPr lang="en-US" b="1" dirty="0" smtClean="0"/>
              <a:t>Be diligent…</a:t>
            </a:r>
          </a:p>
          <a:p>
            <a:pPr lvl="1"/>
            <a:r>
              <a:rPr lang="en-US" b="1" dirty="0" smtClean="0"/>
              <a:t>2 Timothy 2:15; Hebrews 5:14</a:t>
            </a:r>
          </a:p>
          <a:p>
            <a:pPr lvl="1"/>
            <a:r>
              <a:rPr lang="en-US" b="1" dirty="0" smtClean="0"/>
              <a:t>1 Peter 3:15 – Always being prepared…</a:t>
            </a:r>
            <a:endParaRPr lang="en-US" b="1" dirty="0" smtClean="0"/>
          </a:p>
          <a:p>
            <a:r>
              <a:rPr lang="en-US" b="1" dirty="0" smtClean="0"/>
              <a:t>How can you preach what you haven’t studied?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2 Timothy 1:7 – God has not given us the spirit of fear, but…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2 Timothy 1:7 – God has not given us the spirit of fear, but…</a:t>
            </a:r>
          </a:p>
          <a:p>
            <a:r>
              <a:rPr lang="en-US" b="1" dirty="0" smtClean="0"/>
              <a:t>Some tips to help us with fear</a:t>
            </a:r>
          </a:p>
          <a:p>
            <a:pPr lvl="1"/>
            <a:r>
              <a:rPr lang="en-US" b="1" dirty="0" smtClean="0"/>
              <a:t>Prepare (see previous)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2 Timothy 1:7 – God has not given us the spirit of fear, but…</a:t>
            </a:r>
          </a:p>
          <a:p>
            <a:r>
              <a:rPr lang="en-US" b="1" dirty="0" smtClean="0"/>
              <a:t>Some tips to help us with fear</a:t>
            </a:r>
          </a:p>
          <a:p>
            <a:pPr lvl="1"/>
            <a:r>
              <a:rPr lang="en-US" b="1" dirty="0" smtClean="0"/>
              <a:t>Prepare (see previous)</a:t>
            </a:r>
          </a:p>
          <a:p>
            <a:pPr lvl="1"/>
            <a:r>
              <a:rPr lang="en-US" b="1" dirty="0" smtClean="0"/>
              <a:t>Confront them – what are you afraid of? </a:t>
            </a:r>
          </a:p>
          <a:p>
            <a:pPr lvl="2"/>
            <a:r>
              <a:rPr lang="en-US" b="1" dirty="0" smtClean="0"/>
              <a:t>Rejection? Humiliation? Confrontation? Harm?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2 Timothy 1:7 – God has not given us the spirit of fear, but…</a:t>
            </a:r>
          </a:p>
          <a:p>
            <a:r>
              <a:rPr lang="en-US" b="1" dirty="0" smtClean="0"/>
              <a:t>Some tips to help us with fear</a:t>
            </a:r>
          </a:p>
          <a:p>
            <a:pPr lvl="1"/>
            <a:r>
              <a:rPr lang="en-US" b="1" dirty="0" smtClean="0"/>
              <a:t>Prepare (see previous)</a:t>
            </a:r>
          </a:p>
          <a:p>
            <a:pPr lvl="1"/>
            <a:r>
              <a:rPr lang="en-US" b="1" dirty="0" smtClean="0"/>
              <a:t>Confront them – what are you afraid of? </a:t>
            </a:r>
          </a:p>
          <a:p>
            <a:pPr lvl="2"/>
            <a:r>
              <a:rPr lang="en-US" b="1" dirty="0" smtClean="0"/>
              <a:t>Rejection? Humiliation? Confrontation? Harm?</a:t>
            </a:r>
            <a:endParaRPr lang="en-US" b="1" dirty="0" smtClean="0"/>
          </a:p>
          <a:p>
            <a:pPr lvl="1"/>
            <a:r>
              <a:rPr lang="en-US" b="1" dirty="0" smtClean="0"/>
              <a:t>See what others have done (Bible, brethren)</a:t>
            </a:r>
          </a:p>
          <a:p>
            <a:pPr lvl="1"/>
            <a:r>
              <a:rPr lang="en-US" b="1" dirty="0" smtClean="0"/>
              <a:t>Go with others</a:t>
            </a:r>
          </a:p>
          <a:p>
            <a:pPr lvl="1"/>
            <a:r>
              <a:rPr lang="en-US" b="1" dirty="0" smtClean="0"/>
              <a:t>Experience (Just do it!)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Sad to say, but this may be the most common reason – people simply do not care!</a:t>
            </a:r>
          </a:p>
          <a:p>
            <a:pPr lvl="1"/>
            <a:r>
              <a:rPr lang="en-US" b="1" dirty="0" smtClean="0"/>
              <a:t>Not just outright apathy</a:t>
            </a:r>
          </a:p>
          <a:p>
            <a:pPr lvl="1"/>
            <a:r>
              <a:rPr lang="en-US" b="1" dirty="0" smtClean="0"/>
              <a:t>They don’t care </a:t>
            </a:r>
            <a:r>
              <a:rPr lang="en-US" b="1" u="sng" dirty="0" smtClean="0"/>
              <a:t>enough</a:t>
            </a:r>
            <a:r>
              <a:rPr lang="en-US" b="1" dirty="0" smtClean="0"/>
              <a:t>!</a:t>
            </a:r>
          </a:p>
          <a:p>
            <a:pPr lvl="1"/>
            <a:r>
              <a:rPr lang="en-US" b="1" dirty="0" smtClean="0"/>
              <a:t>There are too many “more important” things in their lives</a:t>
            </a:r>
          </a:p>
          <a:p>
            <a:pPr lvl="1"/>
            <a:r>
              <a:rPr lang="en-US" b="1" dirty="0" smtClean="0"/>
              <a:t>Too many urgent things</a:t>
            </a:r>
          </a:p>
          <a:p>
            <a:pPr lvl="1"/>
            <a:r>
              <a:rPr lang="en-US" b="1" dirty="0" smtClean="0"/>
              <a:t>Life is too cluttered/priorities are skewed</a:t>
            </a:r>
            <a:endParaRPr lang="en-US" b="1" dirty="0" smtClean="0"/>
          </a:p>
          <a:p>
            <a:r>
              <a:rPr lang="en-US" b="1" dirty="0" smtClean="0"/>
              <a:t>We must care as Jesus cared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you may notice, these are inter-related</a:t>
            </a:r>
          </a:p>
          <a:p>
            <a:r>
              <a:rPr lang="en-US" b="1" dirty="0" smtClean="0"/>
              <a:t>2 Corinthians 13:5 – examine yourself</a:t>
            </a:r>
          </a:p>
          <a:p>
            <a:r>
              <a:rPr lang="en-US" b="1" dirty="0" smtClean="0"/>
              <a:t>Ask yourself – </a:t>
            </a:r>
          </a:p>
          <a:p>
            <a:pPr lvl="1"/>
            <a:r>
              <a:rPr lang="en-US" b="1" dirty="0" smtClean="0"/>
              <a:t>Have I been slacking?</a:t>
            </a:r>
          </a:p>
          <a:p>
            <a:pPr lvl="1"/>
            <a:r>
              <a:rPr lang="en-US" b="1" dirty="0" smtClean="0"/>
              <a:t>Have I been dedicating my time to things that won’t matter?</a:t>
            </a:r>
          </a:p>
          <a:p>
            <a:pPr lvl="1"/>
            <a:r>
              <a:rPr lang="en-US" b="1" dirty="0" smtClean="0"/>
              <a:t>If Jesus came right now, would I be ashamed of my efforts? Would there be anything to rest from?</a:t>
            </a:r>
          </a:p>
          <a:p>
            <a:r>
              <a:rPr lang="en-US" b="1" smtClean="0"/>
              <a:t>Hebrews 4:9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David Banning</a:t>
            </a:r>
          </a:p>
          <a:p>
            <a:r>
              <a:rPr lang="en-US" b="1" dirty="0" smtClean="0"/>
              <a:t>The Great Commission</a:t>
            </a:r>
          </a:p>
          <a:p>
            <a:pPr lvl="1"/>
            <a:r>
              <a:rPr lang="en-US" b="1" dirty="0" smtClean="0"/>
              <a:t>As contrasted with the Limited Commission</a:t>
            </a:r>
          </a:p>
          <a:p>
            <a:pPr lvl="2"/>
            <a:r>
              <a:rPr lang="en-US" b="1" dirty="0" smtClean="0"/>
              <a:t>Scope</a:t>
            </a:r>
          </a:p>
          <a:p>
            <a:pPr lvl="2"/>
            <a:r>
              <a:rPr lang="en-US" b="1" dirty="0" smtClean="0"/>
              <a:t>Time</a:t>
            </a:r>
          </a:p>
          <a:p>
            <a:pPr lvl="2"/>
            <a:r>
              <a:rPr lang="en-US" b="1" dirty="0" smtClean="0"/>
              <a:t>Subjects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David Banning</a:t>
            </a:r>
          </a:p>
          <a:p>
            <a:r>
              <a:rPr lang="en-US" b="1" dirty="0" smtClean="0"/>
              <a:t>The Great Commission</a:t>
            </a:r>
          </a:p>
          <a:p>
            <a:pPr lvl="1"/>
            <a:r>
              <a:rPr lang="en-US" b="1" dirty="0" smtClean="0"/>
              <a:t>As contrasted with the Limited Commission</a:t>
            </a:r>
          </a:p>
          <a:p>
            <a:pPr lvl="2"/>
            <a:r>
              <a:rPr lang="en-US" b="1" dirty="0" smtClean="0"/>
              <a:t>Scope</a:t>
            </a:r>
          </a:p>
          <a:p>
            <a:pPr lvl="2"/>
            <a:r>
              <a:rPr lang="en-US" b="1" dirty="0" smtClean="0"/>
              <a:t>Time</a:t>
            </a:r>
          </a:p>
          <a:p>
            <a:pPr lvl="2"/>
            <a:r>
              <a:rPr lang="en-US" b="1" dirty="0" smtClean="0"/>
              <a:t>Subjects </a:t>
            </a:r>
            <a:endParaRPr lang="en-US" b="1" dirty="0" smtClean="0"/>
          </a:p>
          <a:p>
            <a:pPr lvl="1"/>
            <a:r>
              <a:rPr lang="en-US" b="1" dirty="0" smtClean="0"/>
              <a:t>Easy to understand (Go)</a:t>
            </a:r>
          </a:p>
          <a:p>
            <a:pPr lvl="2"/>
            <a:r>
              <a:rPr lang="en-US" b="1" dirty="0" smtClean="0"/>
              <a:t>Teach</a:t>
            </a:r>
          </a:p>
          <a:p>
            <a:pPr lvl="2"/>
            <a:r>
              <a:rPr lang="en-US" b="1" dirty="0" smtClean="0"/>
              <a:t>Baptize</a:t>
            </a:r>
          </a:p>
          <a:p>
            <a:pPr lvl="2"/>
            <a:r>
              <a:rPr lang="en-US" b="1" dirty="0" smtClean="0"/>
              <a:t>Teach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If the problem is not on God’s side…</a:t>
            </a:r>
          </a:p>
          <a:p>
            <a:pPr lvl="1"/>
            <a:r>
              <a:rPr lang="en-US" b="1" dirty="0" smtClean="0"/>
              <a:t>Authority is established</a:t>
            </a:r>
          </a:p>
          <a:p>
            <a:pPr lvl="1"/>
            <a:r>
              <a:rPr lang="en-US" b="1" dirty="0" smtClean="0"/>
              <a:t>Instructions are clear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If the problem is not on God’s side…</a:t>
            </a:r>
          </a:p>
          <a:p>
            <a:pPr lvl="1"/>
            <a:r>
              <a:rPr lang="en-US" b="1" dirty="0" smtClean="0"/>
              <a:t>Authority is established</a:t>
            </a:r>
          </a:p>
          <a:p>
            <a:pPr lvl="1"/>
            <a:r>
              <a:rPr lang="en-US" b="1" dirty="0" smtClean="0"/>
              <a:t>Instructions are clear</a:t>
            </a:r>
          </a:p>
          <a:p>
            <a:pPr lvl="1"/>
            <a:r>
              <a:rPr lang="en-US" b="1" dirty="0" smtClean="0"/>
              <a:t>Parameters are set</a:t>
            </a:r>
          </a:p>
          <a:p>
            <a:pPr lvl="1"/>
            <a:r>
              <a:rPr lang="en-US" b="1" dirty="0" smtClean="0"/>
              <a:t>The process is spelled out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If the problem is not on God’s side…</a:t>
            </a:r>
          </a:p>
          <a:p>
            <a:pPr lvl="1"/>
            <a:r>
              <a:rPr lang="en-US" b="1" dirty="0" smtClean="0"/>
              <a:t>Authority is established</a:t>
            </a:r>
          </a:p>
          <a:p>
            <a:pPr lvl="1"/>
            <a:r>
              <a:rPr lang="en-US" b="1" dirty="0" smtClean="0"/>
              <a:t>Instructions are clear</a:t>
            </a:r>
          </a:p>
          <a:p>
            <a:pPr lvl="1"/>
            <a:r>
              <a:rPr lang="en-US" b="1" dirty="0" smtClean="0"/>
              <a:t>Parameters are set</a:t>
            </a:r>
          </a:p>
          <a:p>
            <a:pPr lvl="1"/>
            <a:r>
              <a:rPr lang="en-US" b="1" dirty="0" smtClean="0"/>
              <a:t>The process is spelled out</a:t>
            </a:r>
          </a:p>
          <a:p>
            <a:pPr lvl="1"/>
            <a:r>
              <a:rPr lang="en-US" b="1" dirty="0" smtClean="0"/>
              <a:t>The expected outcome is defined</a:t>
            </a:r>
          </a:p>
          <a:p>
            <a:pPr lvl="1"/>
            <a:r>
              <a:rPr lang="en-US" b="1" dirty="0" smtClean="0"/>
              <a:t>Help is available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If the problem is not on God’s side…</a:t>
            </a:r>
          </a:p>
          <a:p>
            <a:pPr lvl="1"/>
            <a:r>
              <a:rPr lang="en-US" b="1" dirty="0" smtClean="0"/>
              <a:t>Authority is established</a:t>
            </a:r>
          </a:p>
          <a:p>
            <a:pPr lvl="1"/>
            <a:r>
              <a:rPr lang="en-US" b="1" dirty="0" smtClean="0"/>
              <a:t>Instructions are clear</a:t>
            </a:r>
          </a:p>
          <a:p>
            <a:pPr lvl="1"/>
            <a:r>
              <a:rPr lang="en-US" b="1" dirty="0" smtClean="0"/>
              <a:t>Parameters are set</a:t>
            </a:r>
          </a:p>
          <a:p>
            <a:pPr lvl="1"/>
            <a:r>
              <a:rPr lang="en-US" b="1" dirty="0" smtClean="0"/>
              <a:t>The process is spelled out</a:t>
            </a:r>
          </a:p>
          <a:p>
            <a:pPr lvl="1"/>
            <a:r>
              <a:rPr lang="en-US" b="1" dirty="0" smtClean="0"/>
              <a:t>The expected outcome is defined</a:t>
            </a:r>
          </a:p>
          <a:p>
            <a:pPr lvl="1"/>
            <a:r>
              <a:rPr lang="en-US" b="1" dirty="0" smtClean="0"/>
              <a:t>Help is available</a:t>
            </a:r>
            <a:endParaRPr lang="en-US" b="1" dirty="0" smtClean="0"/>
          </a:p>
          <a:p>
            <a:r>
              <a:rPr lang="en-US" b="1" dirty="0" smtClean="0"/>
              <a:t>…then, it must be on our side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are probably many more that people could think of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913</Words>
  <Application>Microsoft Office PowerPoint</Application>
  <PresentationFormat>On-screen Show (4:3)</PresentationFormat>
  <Paragraphs>166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Struggles in Obeying the Great Commission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4 Things</vt:lpstr>
      <vt:lpstr>4 Things</vt:lpstr>
      <vt:lpstr>Consideration</vt:lpstr>
      <vt:lpstr>Consideration</vt:lpstr>
      <vt:lpstr>Consideration</vt:lpstr>
      <vt:lpstr>Consideration</vt:lpstr>
      <vt:lpstr>Consideration</vt:lpstr>
      <vt:lpstr>Consideration</vt:lpstr>
      <vt:lpstr>Consideration</vt:lpstr>
      <vt:lpstr>Preparation</vt:lpstr>
      <vt:lpstr>Preparation</vt:lpstr>
      <vt:lpstr>Preparation</vt:lpstr>
      <vt:lpstr>Preparation</vt:lpstr>
      <vt:lpstr>Courage</vt:lpstr>
      <vt:lpstr>Courage</vt:lpstr>
      <vt:lpstr>Courage</vt:lpstr>
      <vt:lpstr>Courage</vt:lpstr>
      <vt:lpstr>Care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37</cp:revision>
  <dcterms:created xsi:type="dcterms:W3CDTF">2015-05-30T17:53:26Z</dcterms:created>
  <dcterms:modified xsi:type="dcterms:W3CDTF">2016-04-17T14:23:41Z</dcterms:modified>
</cp:coreProperties>
</file>