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4" r:id="rId4"/>
    <p:sldId id="273" r:id="rId5"/>
    <p:sldId id="272" r:id="rId6"/>
    <p:sldId id="270" r:id="rId7"/>
    <p:sldId id="276" r:id="rId8"/>
    <p:sldId id="275" r:id="rId9"/>
    <p:sldId id="257" r:id="rId10"/>
    <p:sldId id="277" r:id="rId11"/>
    <p:sldId id="279" r:id="rId12"/>
    <p:sldId id="278" r:id="rId13"/>
    <p:sldId id="266" r:id="rId14"/>
    <p:sldId id="281" r:id="rId15"/>
    <p:sldId id="280" r:id="rId16"/>
    <p:sldId id="267" r:id="rId17"/>
    <p:sldId id="282" r:id="rId18"/>
    <p:sldId id="268" r:id="rId19"/>
    <p:sldId id="269" r:id="rId20"/>
    <p:sldId id="286" r:id="rId21"/>
    <p:sldId id="285" r:id="rId22"/>
    <p:sldId id="284" r:id="rId23"/>
    <p:sldId id="283" r:id="rId24"/>
    <p:sldId id="265" r:id="rId25"/>
    <p:sldId id="290" r:id="rId26"/>
    <p:sldId id="289" r:id="rId27"/>
    <p:sldId id="288" r:id="rId28"/>
    <p:sldId id="287" r:id="rId29"/>
    <p:sldId id="296" r:id="rId30"/>
    <p:sldId id="264" r:id="rId31"/>
    <p:sldId id="297" r:id="rId32"/>
    <p:sldId id="298" r:id="rId33"/>
    <p:sldId id="295" r:id="rId34"/>
    <p:sldId id="293" r:id="rId35"/>
    <p:sldId id="292" r:id="rId36"/>
    <p:sldId id="291" r:id="rId37"/>
    <p:sldId id="263" r:id="rId38"/>
    <p:sldId id="294" r:id="rId39"/>
    <p:sldId id="261" r:id="rId40"/>
    <p:sldId id="26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sus-Resurrection-Walking-out-of-Tomb-9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9171053" cy="5562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954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Strength </a:t>
            </a:r>
            <a:r>
              <a:rPr lang="en-US" sz="6600" b="1" i="1" u="sng" dirty="0" smtClean="0"/>
              <a:t>Through</a:t>
            </a:r>
            <a:r>
              <a:rPr lang="en-US" sz="6600" b="1" dirty="0" smtClean="0"/>
              <a:t> Sorrow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5029200" cy="9906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Psalm 119:25-32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Stumbling blocks or stepping stones?</a:t>
            </a:r>
          </a:p>
          <a:p>
            <a:r>
              <a:rPr lang="en-US" b="1" dirty="0" smtClean="0"/>
              <a:t>The “floodwaters” principle</a:t>
            </a:r>
          </a:p>
          <a:p>
            <a:pPr lvl="1"/>
            <a:r>
              <a:rPr lang="en-US" b="1" dirty="0" smtClean="0"/>
              <a:t>The same waters that lifted the ark, killed sinners</a:t>
            </a:r>
          </a:p>
          <a:p>
            <a:pPr lvl="1"/>
            <a:r>
              <a:rPr lang="en-US" b="1" dirty="0" smtClean="0"/>
              <a:t>The same word that saves us (Romans 1:16), will judge us (John 12:48)</a:t>
            </a:r>
          </a:p>
          <a:p>
            <a:pPr lvl="1"/>
            <a:r>
              <a:rPr lang="en-US" b="1" dirty="0" smtClean="0"/>
              <a:t>The same Jesus Who is our Chief Corner Stone (1 Peter 2:6) is also a rock of offense (vv 7-8)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Stumbling blocks or stepping stones?</a:t>
            </a:r>
          </a:p>
          <a:p>
            <a:r>
              <a:rPr lang="en-US" b="1" dirty="0" smtClean="0"/>
              <a:t>The “floodwaters” principle</a:t>
            </a:r>
          </a:p>
          <a:p>
            <a:pPr lvl="1"/>
            <a:r>
              <a:rPr lang="en-US" b="1" dirty="0" smtClean="0"/>
              <a:t>The same waters that lifted the ark, killed sinners</a:t>
            </a:r>
          </a:p>
          <a:p>
            <a:pPr lvl="1"/>
            <a:r>
              <a:rPr lang="en-US" b="1" dirty="0" smtClean="0"/>
              <a:t>The same word that saves us (Romans 1:16), will judge us (John 12:48)</a:t>
            </a:r>
          </a:p>
          <a:p>
            <a:pPr lvl="1"/>
            <a:r>
              <a:rPr lang="en-US" b="1" dirty="0" smtClean="0"/>
              <a:t>The same Jesus Who is our Chief Corner Stone (1 Peter 2:6) is also a rock of offense (vv 7-8)</a:t>
            </a:r>
          </a:p>
          <a:p>
            <a:pPr lvl="1"/>
            <a:r>
              <a:rPr lang="en-US" b="1" dirty="0" smtClean="0"/>
              <a:t>Today, we will see that the same problems that could overwhelm us, can strengthen us!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Stumbling blocks or stepping stones?</a:t>
            </a:r>
          </a:p>
          <a:p>
            <a:r>
              <a:rPr lang="en-US" b="1" dirty="0" smtClean="0"/>
              <a:t>The “floodwaters” principle</a:t>
            </a:r>
          </a:p>
          <a:p>
            <a:pPr lvl="1"/>
            <a:r>
              <a:rPr lang="en-US" b="1" dirty="0" smtClean="0"/>
              <a:t>The same waters that lifted the ark, killed sinners</a:t>
            </a:r>
          </a:p>
          <a:p>
            <a:pPr lvl="1"/>
            <a:r>
              <a:rPr lang="en-US" b="1" dirty="0" smtClean="0"/>
              <a:t>The same word that saves us (Romans 1:16), will judge us (John 12:48)</a:t>
            </a:r>
          </a:p>
          <a:p>
            <a:pPr lvl="1"/>
            <a:r>
              <a:rPr lang="en-US" b="1" dirty="0" smtClean="0"/>
              <a:t>The same Jesus Who is our Chief Corner Stone (1 Peter 2:6) is also a rock of offense (vv 7-8)</a:t>
            </a:r>
          </a:p>
          <a:p>
            <a:pPr lvl="1"/>
            <a:r>
              <a:rPr lang="en-US" b="1" dirty="0" smtClean="0"/>
              <a:t>Today, we will see that the same problems that could overwhelm us, can strengthen us!</a:t>
            </a:r>
          </a:p>
          <a:p>
            <a:r>
              <a:rPr lang="en-US" b="1" dirty="0" smtClean="0"/>
              <a:t>The difference is God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Donkey in the Hole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A story is told of a donkey that fell in a deep hole</a:t>
            </a:r>
          </a:p>
          <a:p>
            <a:pPr lvl="1"/>
            <a:r>
              <a:rPr lang="en-US" b="1" dirty="0" smtClean="0"/>
              <a:t>The donkey cried/struggled, but couldn’t get out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Donkey in the Hole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A story is told of a donkey that fell in a deep hole</a:t>
            </a:r>
          </a:p>
          <a:p>
            <a:pPr lvl="1"/>
            <a:r>
              <a:rPr lang="en-US" b="1" dirty="0" smtClean="0"/>
              <a:t>The donkey cried/struggled, but couldn’t get out</a:t>
            </a:r>
          </a:p>
          <a:p>
            <a:pPr lvl="1"/>
            <a:r>
              <a:rPr lang="en-US" b="1" dirty="0" smtClean="0"/>
              <a:t>Try as he might, the owner couldn’t get him out</a:t>
            </a:r>
          </a:p>
          <a:p>
            <a:pPr lvl="2"/>
            <a:r>
              <a:rPr lang="en-US" b="1" dirty="0" smtClean="0"/>
              <a:t>He asked for help</a:t>
            </a:r>
          </a:p>
          <a:p>
            <a:pPr lvl="2"/>
            <a:r>
              <a:rPr lang="en-US" b="1" dirty="0" smtClean="0"/>
              <a:t>He tried a rope, etc.</a:t>
            </a:r>
          </a:p>
          <a:p>
            <a:pPr lvl="1"/>
            <a:r>
              <a:rPr lang="en-US" b="1" dirty="0" smtClean="0"/>
              <a:t>Finally, the owner gave up. </a:t>
            </a:r>
          </a:p>
          <a:p>
            <a:pPr lvl="2"/>
            <a:r>
              <a:rPr lang="en-US" b="1" dirty="0" smtClean="0"/>
              <a:t>He had done his best; the animal was old; etc.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Donkey in the Hole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A story is told of a donkey that fell in a deep hole</a:t>
            </a:r>
          </a:p>
          <a:p>
            <a:pPr lvl="1"/>
            <a:r>
              <a:rPr lang="en-US" b="1" dirty="0" smtClean="0"/>
              <a:t>The donkey cried/struggled, but couldn’t get out</a:t>
            </a:r>
          </a:p>
          <a:p>
            <a:pPr lvl="1"/>
            <a:r>
              <a:rPr lang="en-US" b="1" dirty="0" smtClean="0"/>
              <a:t>Try as he might, the owner couldn’t get him out</a:t>
            </a:r>
          </a:p>
          <a:p>
            <a:pPr lvl="2"/>
            <a:r>
              <a:rPr lang="en-US" b="1" dirty="0" smtClean="0"/>
              <a:t>He asked for help</a:t>
            </a:r>
          </a:p>
          <a:p>
            <a:pPr lvl="2"/>
            <a:r>
              <a:rPr lang="en-US" b="1" dirty="0" smtClean="0"/>
              <a:t>He tried a rope, etc.</a:t>
            </a:r>
          </a:p>
          <a:p>
            <a:pPr lvl="1"/>
            <a:r>
              <a:rPr lang="en-US" b="1" dirty="0" smtClean="0"/>
              <a:t>Finally, the owner gave up. </a:t>
            </a:r>
          </a:p>
          <a:p>
            <a:pPr lvl="2"/>
            <a:r>
              <a:rPr lang="en-US" b="1" dirty="0" smtClean="0"/>
              <a:t>He had done his best; the animal was old; etc.</a:t>
            </a:r>
          </a:p>
          <a:p>
            <a:pPr lvl="1"/>
            <a:r>
              <a:rPr lang="en-US" b="1" dirty="0" smtClean="0"/>
              <a:t>He and his friends decided to fill in the hole</a:t>
            </a:r>
          </a:p>
          <a:p>
            <a:pPr lvl="2"/>
            <a:r>
              <a:rPr lang="en-US" b="1" dirty="0" smtClean="0"/>
              <a:t>So that no children/other animals would fall in.</a:t>
            </a:r>
          </a:p>
          <a:p>
            <a:pPr lvl="2"/>
            <a:r>
              <a:rPr lang="en-US" b="1" dirty="0" smtClean="0"/>
              <a:t>The donkey was still at the bottom, braying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Donkey in the Hole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A story is told of a donkey that fell in a deep hole</a:t>
            </a:r>
          </a:p>
          <a:p>
            <a:pPr lvl="1"/>
            <a:r>
              <a:rPr lang="en-US" b="1" dirty="0" smtClean="0"/>
              <a:t>They had given up (but the donkey had not)</a:t>
            </a:r>
          </a:p>
          <a:p>
            <a:pPr lvl="1"/>
            <a:r>
              <a:rPr lang="en-US" b="1" dirty="0" smtClean="0"/>
              <a:t>As they shoveled dirt into the hole, the donkey </a:t>
            </a:r>
          </a:p>
          <a:p>
            <a:pPr lvl="2"/>
            <a:r>
              <a:rPr lang="en-US" b="1" dirty="0" smtClean="0"/>
              <a:t>would shake off the dirt</a:t>
            </a:r>
          </a:p>
          <a:p>
            <a:pPr lvl="2"/>
            <a:r>
              <a:rPr lang="en-US" b="1" dirty="0" smtClean="0"/>
              <a:t>tamp it down with its feet and take a step up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Donkey in the Hole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A story is told of a donkey that fell in a deep hole</a:t>
            </a:r>
          </a:p>
          <a:p>
            <a:pPr lvl="1"/>
            <a:r>
              <a:rPr lang="en-US" b="1" dirty="0" smtClean="0"/>
              <a:t>They had given up (but the donkey had not)</a:t>
            </a:r>
          </a:p>
          <a:p>
            <a:pPr lvl="1"/>
            <a:r>
              <a:rPr lang="en-US" b="1" dirty="0" smtClean="0"/>
              <a:t>As they shoveled dirt into the hole, the donkey </a:t>
            </a:r>
          </a:p>
          <a:p>
            <a:pPr lvl="2"/>
            <a:r>
              <a:rPr lang="en-US" b="1" dirty="0" smtClean="0"/>
              <a:t>would shake off the dirt</a:t>
            </a:r>
          </a:p>
          <a:p>
            <a:pPr lvl="2"/>
            <a:r>
              <a:rPr lang="en-US" b="1" dirty="0" smtClean="0"/>
              <a:t>tamp it down with its feet and take a step up</a:t>
            </a:r>
          </a:p>
          <a:p>
            <a:pPr lvl="1"/>
            <a:r>
              <a:rPr lang="en-US" b="1" dirty="0" smtClean="0"/>
              <a:t>As the dirt accumulated, the donkey got closer to the top</a:t>
            </a:r>
          </a:p>
          <a:p>
            <a:pPr lvl="1"/>
            <a:r>
              <a:rPr lang="en-US" b="1" dirty="0" smtClean="0"/>
              <a:t>As the people saw what the donkey was doing, they threw MORE dirt on it </a:t>
            </a:r>
          </a:p>
          <a:p>
            <a:pPr lvl="2"/>
            <a:r>
              <a:rPr lang="en-US" b="1" dirty="0" smtClean="0"/>
              <a:t>a few threw rocks – </a:t>
            </a:r>
            <a:r>
              <a:rPr lang="en-US" b="1" u="sng" dirty="0" smtClean="0"/>
              <a:t>not</a:t>
            </a:r>
            <a:r>
              <a:rPr lang="en-US" b="1" dirty="0" smtClean="0"/>
              <a:t> appreciated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Donkey in the Hole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A story is told of a donkey that fell in a deep hole</a:t>
            </a:r>
          </a:p>
          <a:p>
            <a:pPr lvl="1"/>
            <a:r>
              <a:rPr lang="en-US" b="1" dirty="0" smtClean="0"/>
              <a:t>Pretty soon, the donkey was near the top</a:t>
            </a:r>
          </a:p>
          <a:p>
            <a:pPr lvl="1"/>
            <a:r>
              <a:rPr lang="en-US" b="1" dirty="0" smtClean="0"/>
              <a:t>Then, it was finally able to jump out and trot off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Donkey in the Hole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Morals</a:t>
            </a:r>
          </a:p>
          <a:p>
            <a:pPr lvl="1"/>
            <a:r>
              <a:rPr lang="en-US" b="1" dirty="0" smtClean="0"/>
              <a:t>As long as the donkey was kicking/complaining, nothing was solved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Too many people expect that life as a follower of God should be without pain or sorrow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Donkey in the Hole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Morals</a:t>
            </a:r>
          </a:p>
          <a:p>
            <a:pPr lvl="1"/>
            <a:r>
              <a:rPr lang="en-US" b="1" dirty="0" smtClean="0"/>
              <a:t>As long as the donkey was kicking/complaining, nothing was solved</a:t>
            </a:r>
          </a:p>
          <a:p>
            <a:pPr lvl="1"/>
            <a:r>
              <a:rPr lang="en-US" b="1" dirty="0" smtClean="0"/>
              <a:t>When others gave up, it didn’t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Donkey in the Hole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Morals</a:t>
            </a:r>
          </a:p>
          <a:p>
            <a:pPr lvl="1"/>
            <a:r>
              <a:rPr lang="en-US" b="1" dirty="0" smtClean="0"/>
              <a:t>As long as the donkey was kicking/complaining, nothing was solved</a:t>
            </a:r>
          </a:p>
          <a:p>
            <a:pPr lvl="1"/>
            <a:r>
              <a:rPr lang="en-US" b="1" dirty="0" smtClean="0"/>
              <a:t>When others gave up, it didn’t</a:t>
            </a:r>
          </a:p>
          <a:p>
            <a:pPr lvl="1"/>
            <a:r>
              <a:rPr lang="en-US" b="1" dirty="0" smtClean="0"/>
              <a:t>The “solutions” of others may not be the best for you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Donkey in the Hole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Morals</a:t>
            </a:r>
          </a:p>
          <a:p>
            <a:pPr lvl="1"/>
            <a:r>
              <a:rPr lang="en-US" b="1" dirty="0" smtClean="0"/>
              <a:t>As long as the donkey was kicking/complaining, nothing was solved</a:t>
            </a:r>
          </a:p>
          <a:p>
            <a:pPr lvl="1"/>
            <a:r>
              <a:rPr lang="en-US" b="1" dirty="0" smtClean="0"/>
              <a:t>When others gave up, it didn’t</a:t>
            </a:r>
          </a:p>
          <a:p>
            <a:pPr lvl="1"/>
            <a:r>
              <a:rPr lang="en-US" b="1" dirty="0" smtClean="0"/>
              <a:t>The “solutions” of others may not be the best for you</a:t>
            </a:r>
          </a:p>
          <a:p>
            <a:pPr lvl="1"/>
            <a:r>
              <a:rPr lang="en-US" b="1" dirty="0" smtClean="0"/>
              <a:t>If it had done nothing, the dirt soon would have buried it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Donkey in the Hole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Morals</a:t>
            </a:r>
          </a:p>
          <a:p>
            <a:pPr lvl="1"/>
            <a:r>
              <a:rPr lang="en-US" b="1" dirty="0" smtClean="0"/>
              <a:t>As long as the donkey was kicking/complaining, nothing was solved</a:t>
            </a:r>
          </a:p>
          <a:p>
            <a:pPr lvl="1"/>
            <a:r>
              <a:rPr lang="en-US" b="1" dirty="0" smtClean="0"/>
              <a:t>When others gave up, it didn’t</a:t>
            </a:r>
          </a:p>
          <a:p>
            <a:pPr lvl="1"/>
            <a:r>
              <a:rPr lang="en-US" b="1" dirty="0" smtClean="0"/>
              <a:t>The “solutions” of others may not be the best for you</a:t>
            </a:r>
          </a:p>
          <a:p>
            <a:pPr lvl="1"/>
            <a:r>
              <a:rPr lang="en-US" b="1" dirty="0" smtClean="0"/>
              <a:t>If it had done nothing, the dirt soon would have buried it</a:t>
            </a:r>
          </a:p>
          <a:p>
            <a:pPr lvl="1"/>
            <a:r>
              <a:rPr lang="en-US" b="1" dirty="0" smtClean="0"/>
              <a:t>There’s plenty of dirt out there, make the best use of it</a:t>
            </a:r>
          </a:p>
          <a:p>
            <a:pPr lvl="2"/>
            <a:r>
              <a:rPr lang="en-US" b="1" dirty="0" smtClean="0"/>
              <a:t>Physical, emotional, social, spiritual…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Principles that God 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Muscles</a:t>
            </a:r>
          </a:p>
          <a:p>
            <a:pPr lvl="1"/>
            <a:r>
              <a:rPr lang="en-US" b="1" dirty="0" smtClean="0"/>
              <a:t>Resistance = growth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Principles that God 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Muscles</a:t>
            </a:r>
          </a:p>
          <a:p>
            <a:pPr lvl="1"/>
            <a:r>
              <a:rPr lang="en-US" b="1" dirty="0" smtClean="0"/>
              <a:t>Resistance = growth</a:t>
            </a:r>
          </a:p>
          <a:p>
            <a:pPr lvl="1"/>
            <a:r>
              <a:rPr lang="en-US" b="1" dirty="0" smtClean="0"/>
              <a:t>Too much, too soon = injury (God knows)</a:t>
            </a:r>
          </a:p>
        </p:txBody>
      </p:sp>
      <p:pic>
        <p:nvPicPr>
          <p:cNvPr id="5" name="Picture 4" descr="th.jpg"/>
          <p:cNvPicPr>
            <a:picLocks noChangeAspect="1"/>
          </p:cNvPicPr>
          <p:nvPr/>
        </p:nvPicPr>
        <p:blipFill>
          <a:blip r:embed="rId2" cstate="print"/>
          <a:srcRect t="10354" b="8838"/>
          <a:stretch>
            <a:fillRect/>
          </a:stretch>
        </p:blipFill>
        <p:spPr>
          <a:xfrm>
            <a:off x="990600" y="4267200"/>
            <a:ext cx="41148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Principles that God 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Muscles</a:t>
            </a:r>
          </a:p>
          <a:p>
            <a:pPr lvl="1"/>
            <a:r>
              <a:rPr lang="en-US" b="1" dirty="0" smtClean="0"/>
              <a:t>Resistance = growth</a:t>
            </a:r>
          </a:p>
          <a:p>
            <a:pPr lvl="1"/>
            <a:r>
              <a:rPr lang="en-US" b="1" dirty="0" smtClean="0"/>
              <a:t>Too much, too soon = injury (God knows)</a:t>
            </a:r>
          </a:p>
          <a:p>
            <a:pPr lvl="1"/>
            <a:r>
              <a:rPr lang="en-US" b="1" dirty="0" smtClean="0"/>
              <a:t>Bigger muscles use bigger weights</a:t>
            </a:r>
          </a:p>
        </p:txBody>
      </p:sp>
      <p:pic>
        <p:nvPicPr>
          <p:cNvPr id="4" name="Picture 3" descr="istockphoto_5647739-muscle-ar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495800"/>
            <a:ext cx="2316480" cy="2097024"/>
          </a:xfrm>
          <a:prstGeom prst="rect">
            <a:avLst/>
          </a:prstGeom>
        </p:spPr>
      </p:pic>
      <p:pic>
        <p:nvPicPr>
          <p:cNvPr id="5" name="Picture 4" descr="th.jpg"/>
          <p:cNvPicPr>
            <a:picLocks noChangeAspect="1"/>
          </p:cNvPicPr>
          <p:nvPr/>
        </p:nvPicPr>
        <p:blipFill>
          <a:blip r:embed="rId3" cstate="print"/>
          <a:srcRect t="10354" b="8838"/>
          <a:stretch>
            <a:fillRect/>
          </a:stretch>
        </p:blipFill>
        <p:spPr>
          <a:xfrm>
            <a:off x="990600" y="4267200"/>
            <a:ext cx="41148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Principles that God 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Muscles</a:t>
            </a:r>
          </a:p>
          <a:p>
            <a:pPr lvl="1"/>
            <a:r>
              <a:rPr lang="en-US" b="1" dirty="0" smtClean="0"/>
              <a:t>Resistance = growth</a:t>
            </a:r>
          </a:p>
          <a:p>
            <a:pPr lvl="1"/>
            <a:r>
              <a:rPr lang="en-US" b="1" dirty="0" smtClean="0"/>
              <a:t>Too much, too soon = injury (God knows)</a:t>
            </a:r>
          </a:p>
          <a:p>
            <a:pPr lvl="1"/>
            <a:r>
              <a:rPr lang="en-US" b="1" dirty="0" smtClean="0"/>
              <a:t>Bigger muscles use bigger weights</a:t>
            </a:r>
          </a:p>
          <a:p>
            <a:r>
              <a:rPr lang="en-US" b="1" dirty="0" smtClean="0"/>
              <a:t>Fire refines gold, silver, 			        brick, clay</a:t>
            </a:r>
          </a:p>
        </p:txBody>
      </p:sp>
      <p:pic>
        <p:nvPicPr>
          <p:cNvPr id="4" name="Picture 3" descr="th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3675857"/>
            <a:ext cx="4343400" cy="3182144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0471" y="4572000"/>
            <a:ext cx="6723529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Principles that God 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Muscles</a:t>
            </a:r>
          </a:p>
          <a:p>
            <a:pPr lvl="1"/>
            <a:r>
              <a:rPr lang="en-US" b="1" dirty="0" smtClean="0"/>
              <a:t>Resistance = growth</a:t>
            </a:r>
          </a:p>
          <a:p>
            <a:pPr lvl="1"/>
            <a:r>
              <a:rPr lang="en-US" b="1" dirty="0" smtClean="0"/>
              <a:t>Too much, too soon = injury (God knows)</a:t>
            </a:r>
          </a:p>
          <a:p>
            <a:pPr lvl="1"/>
            <a:r>
              <a:rPr lang="en-US" b="1" dirty="0" smtClean="0"/>
              <a:t>Bigger muscles use bigger weights</a:t>
            </a:r>
          </a:p>
          <a:p>
            <a:r>
              <a:rPr lang="en-US" b="1" dirty="0" smtClean="0"/>
              <a:t>Fire refines gold, silver, brick, clay</a:t>
            </a:r>
          </a:p>
          <a:p>
            <a:r>
              <a:rPr lang="en-US" b="1" dirty="0" smtClean="0"/>
              <a:t>Lemons make lemonade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 </a:t>
            </a:r>
            <a:r>
              <a:rPr lang="en-US" sz="4800" b="1" dirty="0" smtClean="0"/>
              <a:t>Walked </a:t>
            </a:r>
            <a:r>
              <a:rPr lang="en-US" sz="4800" b="1" dirty="0" smtClean="0"/>
              <a:t>a </a:t>
            </a:r>
            <a:r>
              <a:rPr lang="en-US" sz="4800" b="1" dirty="0" smtClean="0"/>
              <a:t>Mile With </a:t>
            </a:r>
            <a:r>
              <a:rPr lang="en-US" sz="4800" b="1" dirty="0" smtClean="0"/>
              <a:t>Pleasure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“</a:t>
            </a:r>
            <a:r>
              <a:rPr lang="en-US" b="1" dirty="0" smtClean="0"/>
              <a:t>I walked a mile with Pleasure;</a:t>
            </a:r>
            <a:br>
              <a:rPr lang="en-US" b="1" dirty="0" smtClean="0"/>
            </a:br>
            <a:r>
              <a:rPr lang="en-US" b="1" dirty="0" smtClean="0"/>
              <a:t>She chatted all the way;</a:t>
            </a:r>
            <a:br>
              <a:rPr lang="en-US" b="1" dirty="0" smtClean="0"/>
            </a:br>
            <a:r>
              <a:rPr lang="en-US" b="1" dirty="0" smtClean="0"/>
              <a:t>But left me none the wiser</a:t>
            </a:r>
            <a:br>
              <a:rPr lang="en-US" b="1" dirty="0" smtClean="0"/>
            </a:br>
            <a:r>
              <a:rPr lang="en-US" b="1" dirty="0" smtClean="0"/>
              <a:t>For all she had to say.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 walked a mile with Sorrow;</a:t>
            </a:r>
            <a:br>
              <a:rPr lang="en-US" b="1" dirty="0" smtClean="0"/>
            </a:br>
            <a:r>
              <a:rPr lang="en-US" b="1" dirty="0" smtClean="0"/>
              <a:t>And ne’er a word said she;</a:t>
            </a:r>
            <a:br>
              <a:rPr lang="en-US" b="1" dirty="0" smtClean="0"/>
            </a:br>
            <a:r>
              <a:rPr lang="en-US" b="1" dirty="0" smtClean="0"/>
              <a:t>But, oh! The things I learned from her,</a:t>
            </a:r>
            <a:br>
              <a:rPr lang="en-US" b="1" dirty="0" smtClean="0"/>
            </a:br>
            <a:r>
              <a:rPr lang="en-US" b="1" dirty="0" smtClean="0"/>
              <a:t>When Sorrow walked with me.” </a:t>
            </a:r>
            <a:endParaRPr lang="es-PR" b="1" dirty="0" smtClean="0"/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 			  – Robert </a:t>
            </a:r>
            <a:r>
              <a:rPr lang="en-US" b="1" dirty="0" smtClean="0"/>
              <a:t>Browning </a:t>
            </a:r>
            <a:r>
              <a:rPr lang="en-US" b="1" dirty="0" smtClean="0"/>
              <a:t>Hamilton</a:t>
            </a:r>
            <a:endParaRPr lang="es-PR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Too many people expect that life as a follower of God should be without pain or sorrow</a:t>
            </a:r>
          </a:p>
          <a:p>
            <a:pPr lvl="1"/>
            <a:r>
              <a:rPr lang="en-US" b="1" dirty="0" smtClean="0"/>
              <a:t>This is </a:t>
            </a:r>
          </a:p>
          <a:p>
            <a:pPr lvl="2"/>
            <a:r>
              <a:rPr lang="en-US" b="1" dirty="0" smtClean="0"/>
              <a:t>Unrealistic, and</a:t>
            </a:r>
          </a:p>
          <a:p>
            <a:pPr lvl="2"/>
            <a:r>
              <a:rPr lang="en-US" b="1" dirty="0" smtClean="0"/>
              <a:t>Unsupported in Scripture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Godly Sorrow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 Corinthians 7:8-11</a:t>
            </a:r>
          </a:p>
          <a:p>
            <a:pPr lvl="1"/>
            <a:r>
              <a:rPr lang="en-US" b="1" dirty="0" smtClean="0"/>
              <a:t>Paul uses “sorry,” “sorrow,” &amp; “sorrowed” 7x</a:t>
            </a:r>
          </a:p>
          <a:p>
            <a:pPr lvl="1"/>
            <a:r>
              <a:rPr lang="en-US" b="1" dirty="0" smtClean="0"/>
              <a:t>Notice: “…godly </a:t>
            </a:r>
            <a:r>
              <a:rPr lang="en-US" b="1" u="sng" dirty="0" smtClean="0"/>
              <a:t>sorrow</a:t>
            </a:r>
            <a:r>
              <a:rPr lang="en-US" b="1" dirty="0" smtClean="0"/>
              <a:t> produces </a:t>
            </a:r>
            <a:r>
              <a:rPr lang="en-US" b="1" u="sng" dirty="0" smtClean="0"/>
              <a:t>repentance</a:t>
            </a:r>
            <a:r>
              <a:rPr lang="en-US" b="1" dirty="0" smtClean="0"/>
              <a:t> </a:t>
            </a:r>
            <a:r>
              <a:rPr lang="en-US" b="1" dirty="0" smtClean="0"/>
              <a:t>t</a:t>
            </a:r>
            <a:r>
              <a:rPr lang="en-US" b="1" dirty="0" smtClean="0"/>
              <a:t>hat leads to </a:t>
            </a:r>
            <a:r>
              <a:rPr lang="en-US" b="1" u="sng" dirty="0" smtClean="0"/>
              <a:t>salvation</a:t>
            </a:r>
            <a:r>
              <a:rPr lang="en-US" b="1" dirty="0" smtClean="0"/>
              <a:t>.”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Godly Sorrow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 Corinthians 7:8-11</a:t>
            </a:r>
          </a:p>
          <a:p>
            <a:pPr lvl="1"/>
            <a:r>
              <a:rPr lang="en-US" b="1" dirty="0" smtClean="0"/>
              <a:t>Paul uses “sorry,” “sorrow,” &amp; “sorrowed” 7x</a:t>
            </a:r>
          </a:p>
          <a:p>
            <a:pPr lvl="1"/>
            <a:r>
              <a:rPr lang="en-US" b="1" dirty="0" smtClean="0"/>
              <a:t>Notice: “…godly </a:t>
            </a:r>
            <a:r>
              <a:rPr lang="en-US" b="1" u="sng" dirty="0" smtClean="0"/>
              <a:t>sorrow</a:t>
            </a:r>
            <a:r>
              <a:rPr lang="en-US" b="1" dirty="0" smtClean="0"/>
              <a:t> produces </a:t>
            </a:r>
            <a:r>
              <a:rPr lang="en-US" b="1" u="sng" dirty="0" smtClean="0"/>
              <a:t>repentance</a:t>
            </a:r>
            <a:r>
              <a:rPr lang="en-US" b="1" dirty="0" smtClean="0"/>
              <a:t> </a:t>
            </a:r>
            <a:r>
              <a:rPr lang="en-US" b="1" dirty="0" smtClean="0"/>
              <a:t>t</a:t>
            </a:r>
            <a:r>
              <a:rPr lang="en-US" b="1" dirty="0" smtClean="0"/>
              <a:t>hat leads to </a:t>
            </a:r>
            <a:r>
              <a:rPr lang="en-US" b="1" u="sng" dirty="0" smtClean="0"/>
              <a:t>salvation</a:t>
            </a:r>
            <a:r>
              <a:rPr lang="en-US" b="1" dirty="0" smtClean="0"/>
              <a:t>.”</a:t>
            </a:r>
            <a:endParaRPr lang="en-US" b="1" dirty="0" smtClean="0"/>
          </a:p>
          <a:p>
            <a:r>
              <a:rPr lang="en-US" b="1" dirty="0" smtClean="0"/>
              <a:t>Ecclesiastes 7:1-4</a:t>
            </a:r>
          </a:p>
          <a:p>
            <a:pPr lvl="1"/>
            <a:r>
              <a:rPr lang="en-US" b="1" dirty="0" smtClean="0"/>
              <a:t>Death, mourning, sorrow</a:t>
            </a:r>
          </a:p>
          <a:p>
            <a:pPr lvl="1"/>
            <a:r>
              <a:rPr lang="en-US" b="1" dirty="0" smtClean="0"/>
              <a:t>Better, better, better – Why?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Godly Sorrow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 Corinthians 7:8-11</a:t>
            </a:r>
          </a:p>
          <a:p>
            <a:pPr lvl="1"/>
            <a:r>
              <a:rPr lang="en-US" b="1" dirty="0" smtClean="0"/>
              <a:t>Paul uses “sorry,” “sorrow,” &amp; “sorrowed” 7x</a:t>
            </a:r>
          </a:p>
          <a:p>
            <a:pPr lvl="1"/>
            <a:r>
              <a:rPr lang="en-US" b="1" dirty="0" smtClean="0"/>
              <a:t>Notice: “…godly </a:t>
            </a:r>
            <a:r>
              <a:rPr lang="en-US" b="1" u="sng" dirty="0" smtClean="0"/>
              <a:t>sorrow</a:t>
            </a:r>
            <a:r>
              <a:rPr lang="en-US" b="1" dirty="0" smtClean="0"/>
              <a:t> produces </a:t>
            </a:r>
            <a:r>
              <a:rPr lang="en-US" b="1" u="sng" dirty="0" smtClean="0"/>
              <a:t>repentance</a:t>
            </a:r>
            <a:r>
              <a:rPr lang="en-US" b="1" dirty="0" smtClean="0"/>
              <a:t> </a:t>
            </a:r>
            <a:r>
              <a:rPr lang="en-US" b="1" dirty="0" smtClean="0"/>
              <a:t>t</a:t>
            </a:r>
            <a:r>
              <a:rPr lang="en-US" b="1" dirty="0" smtClean="0"/>
              <a:t>hat leads to </a:t>
            </a:r>
            <a:r>
              <a:rPr lang="en-US" b="1" u="sng" dirty="0" smtClean="0"/>
              <a:t>salvation</a:t>
            </a:r>
            <a:r>
              <a:rPr lang="en-US" b="1" dirty="0" smtClean="0"/>
              <a:t>.”</a:t>
            </a:r>
            <a:endParaRPr lang="en-US" b="1" dirty="0" smtClean="0"/>
          </a:p>
          <a:p>
            <a:r>
              <a:rPr lang="en-US" b="1" dirty="0" smtClean="0"/>
              <a:t>Ecclesiastes 7:1-4</a:t>
            </a:r>
          </a:p>
          <a:p>
            <a:pPr lvl="1"/>
            <a:r>
              <a:rPr lang="en-US" b="1" dirty="0" smtClean="0"/>
              <a:t>Death, mourning, sorrow</a:t>
            </a:r>
          </a:p>
          <a:p>
            <a:pPr lvl="1"/>
            <a:r>
              <a:rPr lang="en-US" b="1" dirty="0" smtClean="0"/>
              <a:t>Better, better, better – Why?</a:t>
            </a:r>
          </a:p>
          <a:p>
            <a:r>
              <a:rPr lang="en-US" b="1" dirty="0" smtClean="0"/>
              <a:t>Hebrews 12:4-11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Remember…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did not create a fallen world, He simply uses its principles to our benefit</a:t>
            </a:r>
            <a:endParaRPr lang="en-US" dirty="0" smtClean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Remember…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did not create a fallen world, He simply uses its principles to our benefit</a:t>
            </a:r>
            <a:endParaRPr lang="en-US" dirty="0" smtClean="0"/>
          </a:p>
          <a:p>
            <a:pPr lvl="1"/>
            <a:r>
              <a:rPr lang="en-US" b="1" dirty="0" smtClean="0"/>
              <a:t>His Son dying on the cross</a:t>
            </a:r>
          </a:p>
          <a:p>
            <a:pPr lvl="2"/>
            <a:r>
              <a:rPr lang="en-US" b="1" dirty="0" smtClean="0"/>
              <a:t>Man’s greatest sin; Satan’s “greatest triumph”</a:t>
            </a:r>
          </a:p>
          <a:p>
            <a:pPr lvl="2"/>
            <a:r>
              <a:rPr lang="en-US" b="1" dirty="0" smtClean="0"/>
              <a:t>Became man’s salvation; Satan’s defeat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Remember…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did not create a fallen world, He simply uses its principles to our benefit</a:t>
            </a:r>
            <a:endParaRPr lang="en-US" dirty="0" smtClean="0"/>
          </a:p>
          <a:p>
            <a:pPr lvl="1"/>
            <a:r>
              <a:rPr lang="en-US" b="1" dirty="0" smtClean="0"/>
              <a:t>His Son dying on the cross</a:t>
            </a:r>
          </a:p>
          <a:p>
            <a:pPr lvl="2"/>
            <a:r>
              <a:rPr lang="en-US" b="1" dirty="0" smtClean="0"/>
              <a:t>Man’s greatest sin; Satan’s “greatest triumph”</a:t>
            </a:r>
          </a:p>
          <a:p>
            <a:pPr lvl="2"/>
            <a:r>
              <a:rPr lang="en-US" b="1" dirty="0" smtClean="0"/>
              <a:t>Became man’s salvation; Satan’s defeat</a:t>
            </a:r>
          </a:p>
          <a:p>
            <a:pPr lvl="1"/>
            <a:r>
              <a:rPr lang="en-US" b="1" dirty="0" smtClean="0"/>
              <a:t>1 Peter 1:6-7</a:t>
            </a:r>
          </a:p>
          <a:p>
            <a:pPr lvl="1"/>
            <a:r>
              <a:rPr lang="en-US" b="1" dirty="0" smtClean="0"/>
              <a:t>James 1:2-4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Remember…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did not create a fallen world, He simply uses its principles to our benefit</a:t>
            </a:r>
            <a:endParaRPr lang="en-US" dirty="0" smtClean="0"/>
          </a:p>
          <a:p>
            <a:pPr lvl="1"/>
            <a:r>
              <a:rPr lang="en-US" b="1" dirty="0" smtClean="0"/>
              <a:t>His Son dying on the cross</a:t>
            </a:r>
          </a:p>
          <a:p>
            <a:pPr lvl="2"/>
            <a:r>
              <a:rPr lang="en-US" b="1" dirty="0" smtClean="0"/>
              <a:t>Man’s greatest sin; Satan’s “greatest triumph”</a:t>
            </a:r>
          </a:p>
          <a:p>
            <a:pPr lvl="2"/>
            <a:r>
              <a:rPr lang="en-US" b="1" dirty="0" smtClean="0"/>
              <a:t>Became man’s salvation; Satan’s defeat</a:t>
            </a:r>
          </a:p>
          <a:p>
            <a:pPr lvl="1"/>
            <a:r>
              <a:rPr lang="en-US" b="1" dirty="0" smtClean="0"/>
              <a:t>1 Peter 1:6-7</a:t>
            </a:r>
          </a:p>
          <a:p>
            <a:pPr lvl="1"/>
            <a:r>
              <a:rPr lang="en-US" b="1" dirty="0" smtClean="0"/>
              <a:t>James 1:2-4</a:t>
            </a:r>
          </a:p>
          <a:p>
            <a:pPr lvl="1"/>
            <a:r>
              <a:rPr lang="en-US" b="1" dirty="0" smtClean="0"/>
              <a:t>1 Cor 1:18-31 wisdom of the world v God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 Our Benefit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Tares, during their formative (immature) period, look just like wheat, yet mature wheat and tares do not look the same </a:t>
            </a:r>
          </a:p>
          <a:p>
            <a:pPr lvl="1"/>
            <a:r>
              <a:rPr lang="en-US" b="1" dirty="0" smtClean="0"/>
              <a:t>Matthew 13:30</a:t>
            </a:r>
          </a:p>
          <a:p>
            <a:r>
              <a:rPr lang="en-US" b="1" dirty="0" smtClean="0"/>
              <a:t>Over time, the tare is exposed because it does not mature like the wheat.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 Our Benefit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Tares, during their formative (immature) period, look just like wheat, yet mature wheat and tares do not look the same </a:t>
            </a:r>
          </a:p>
          <a:p>
            <a:pPr lvl="1"/>
            <a:r>
              <a:rPr lang="en-US" b="1" dirty="0" smtClean="0"/>
              <a:t>Matthew 13:30</a:t>
            </a:r>
          </a:p>
          <a:p>
            <a:r>
              <a:rPr lang="en-US" b="1" dirty="0" smtClean="0"/>
              <a:t>Over time, the tare is exposed because it does not mature like the wheat. </a:t>
            </a:r>
          </a:p>
          <a:p>
            <a:r>
              <a:rPr lang="en-US" b="1" dirty="0" smtClean="0"/>
              <a:t>Interestingly, God leaves the tares among the wheat ultimately to benefit the wheat.</a:t>
            </a:r>
          </a:p>
          <a:p>
            <a:pPr lvl="1"/>
            <a:r>
              <a:rPr lang="en-US" b="1" dirty="0" smtClean="0"/>
              <a:t>Verse 29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this life, you will suffer anyway </a:t>
            </a:r>
          </a:p>
          <a:p>
            <a:pPr lvl="1"/>
            <a:r>
              <a:rPr lang="en-US" b="1" dirty="0" smtClean="0"/>
              <a:t>Sin, fallen world, devil, others</a:t>
            </a:r>
          </a:p>
          <a:p>
            <a:r>
              <a:rPr lang="en-US" b="1" dirty="0" smtClean="0"/>
              <a:t>When you suffer for Jesus…</a:t>
            </a:r>
          </a:p>
          <a:p>
            <a:pPr lvl="1"/>
            <a:r>
              <a:rPr lang="en-US" b="1" dirty="0" smtClean="0"/>
              <a:t>1 Peter 4:1-2; 12-16</a:t>
            </a:r>
          </a:p>
          <a:p>
            <a:pPr lvl="1"/>
            <a:r>
              <a:rPr lang="en-US" b="1" dirty="0" smtClean="0"/>
              <a:t>Romans 8:28 – will be used for good</a:t>
            </a:r>
          </a:p>
          <a:p>
            <a:pPr lvl="1"/>
            <a:r>
              <a:rPr lang="en-US" b="1" dirty="0" smtClean="0"/>
              <a:t>James 1 – count it all joy</a:t>
            </a:r>
          </a:p>
          <a:p>
            <a:pPr lvl="1"/>
            <a:r>
              <a:rPr lang="en-US" b="1" dirty="0" smtClean="0"/>
              <a:t>Romans 15 – patience</a:t>
            </a:r>
          </a:p>
          <a:p>
            <a:pPr lvl="1"/>
            <a:r>
              <a:rPr lang="en-US" b="1" dirty="0" smtClean="0"/>
              <a:t>Hope</a:t>
            </a:r>
          </a:p>
          <a:p>
            <a:pPr lvl="1"/>
            <a:r>
              <a:rPr lang="en-US" b="1" dirty="0" smtClean="0"/>
              <a:t>Fellowship – Jesus, other Christians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Too many people expect that life as a follower of God should be without pain or sorrow</a:t>
            </a:r>
          </a:p>
          <a:p>
            <a:pPr lvl="1"/>
            <a:r>
              <a:rPr lang="en-US" b="1" dirty="0" smtClean="0"/>
              <a:t>This is </a:t>
            </a:r>
          </a:p>
          <a:p>
            <a:pPr lvl="2"/>
            <a:r>
              <a:rPr lang="en-US" b="1" dirty="0" smtClean="0"/>
              <a:t>Unrealistic, and</a:t>
            </a:r>
          </a:p>
          <a:p>
            <a:pPr lvl="2"/>
            <a:r>
              <a:rPr lang="en-US" b="1" dirty="0" smtClean="0"/>
              <a:t>Unsupported in Scripture</a:t>
            </a:r>
          </a:p>
          <a:p>
            <a:pPr lvl="1"/>
            <a:r>
              <a:rPr lang="en-US" b="1" dirty="0" smtClean="0"/>
              <a:t>Often, when something bad occurs, they fall away</a:t>
            </a:r>
          </a:p>
          <a:p>
            <a:pPr lvl="1"/>
            <a:r>
              <a:rPr lang="en-US" b="1" dirty="0" smtClean="0"/>
              <a:t>We wonder “Does Jesus care?” - Hymn answers us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Too many people expect that life as a follower of God should be without pain or sorrow</a:t>
            </a:r>
          </a:p>
          <a:p>
            <a:pPr lvl="1"/>
            <a:r>
              <a:rPr lang="en-US" b="1" dirty="0" smtClean="0"/>
              <a:t>This is </a:t>
            </a:r>
          </a:p>
          <a:p>
            <a:pPr lvl="2"/>
            <a:r>
              <a:rPr lang="en-US" b="1" dirty="0" smtClean="0"/>
              <a:t>Unrealistic, and</a:t>
            </a:r>
          </a:p>
          <a:p>
            <a:pPr lvl="2"/>
            <a:r>
              <a:rPr lang="en-US" b="1" dirty="0" smtClean="0"/>
              <a:t>Unsupported in Scripture</a:t>
            </a:r>
          </a:p>
          <a:p>
            <a:pPr lvl="1"/>
            <a:r>
              <a:rPr lang="en-US" b="1" dirty="0" smtClean="0"/>
              <a:t>Often, when something bad occurs, they fall away</a:t>
            </a:r>
          </a:p>
          <a:p>
            <a:pPr lvl="1"/>
            <a:r>
              <a:rPr lang="en-US" b="1" dirty="0" smtClean="0"/>
              <a:t>We wonder “Does Jesus care?” - Hymn answers us</a:t>
            </a:r>
          </a:p>
          <a:p>
            <a:r>
              <a:rPr lang="en-US" b="1" dirty="0" smtClean="0"/>
              <a:t>Today, we will briefly consider what God does say about this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Saying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God didn’t promise:</a:t>
            </a:r>
          </a:p>
          <a:p>
            <a:pPr lvl="1"/>
            <a:r>
              <a:rPr lang="en-US" b="1" dirty="0" smtClean="0"/>
              <a:t>Days without pain</a:t>
            </a:r>
          </a:p>
          <a:p>
            <a:pPr lvl="1"/>
            <a:r>
              <a:rPr lang="en-US" b="1" dirty="0" smtClean="0"/>
              <a:t>Laughter without sorrow</a:t>
            </a:r>
          </a:p>
          <a:p>
            <a:pPr lvl="1"/>
            <a:r>
              <a:rPr lang="en-US" b="1" dirty="0" smtClean="0"/>
              <a:t>Nor sun without rain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Saying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God didn’t promise:</a:t>
            </a:r>
          </a:p>
          <a:p>
            <a:pPr lvl="1"/>
            <a:r>
              <a:rPr lang="en-US" b="1" dirty="0" smtClean="0"/>
              <a:t>Days without pain</a:t>
            </a:r>
          </a:p>
          <a:p>
            <a:pPr lvl="1"/>
            <a:r>
              <a:rPr lang="en-US" b="1" dirty="0" smtClean="0"/>
              <a:t>Laughter without sorrow</a:t>
            </a:r>
          </a:p>
          <a:p>
            <a:pPr lvl="1"/>
            <a:r>
              <a:rPr lang="en-US" b="1" dirty="0" smtClean="0"/>
              <a:t>Nor sun without rain</a:t>
            </a:r>
          </a:p>
          <a:p>
            <a:r>
              <a:rPr lang="en-US" b="1" dirty="0" smtClean="0"/>
              <a:t>But He did promise:</a:t>
            </a:r>
          </a:p>
          <a:p>
            <a:pPr lvl="1"/>
            <a:r>
              <a:rPr lang="en-US" b="1" dirty="0" smtClean="0"/>
              <a:t>Strength for the day</a:t>
            </a:r>
          </a:p>
          <a:p>
            <a:pPr lvl="1"/>
            <a:r>
              <a:rPr lang="en-US" b="1" dirty="0" smtClean="0"/>
              <a:t>Comfort for the tears</a:t>
            </a:r>
          </a:p>
          <a:p>
            <a:pPr lvl="1"/>
            <a:r>
              <a:rPr lang="en-US" b="1" dirty="0" smtClean="0"/>
              <a:t>And, light for the way</a:t>
            </a:r>
          </a:p>
          <a:p>
            <a:pPr lvl="1">
              <a:buNone/>
            </a:pPr>
            <a:r>
              <a:rPr lang="en-US" b="1" dirty="0" smtClean="0"/>
              <a:t>		 					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Saying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God didn’t promise:</a:t>
            </a:r>
          </a:p>
          <a:p>
            <a:pPr lvl="1"/>
            <a:r>
              <a:rPr lang="en-US" b="1" dirty="0" smtClean="0"/>
              <a:t>Days without pain</a:t>
            </a:r>
          </a:p>
          <a:p>
            <a:pPr lvl="1"/>
            <a:r>
              <a:rPr lang="en-US" b="1" dirty="0" smtClean="0"/>
              <a:t>Laughter without sorrow</a:t>
            </a:r>
          </a:p>
          <a:p>
            <a:pPr lvl="1"/>
            <a:r>
              <a:rPr lang="en-US" b="1" dirty="0" smtClean="0"/>
              <a:t>Nor sun without rain</a:t>
            </a:r>
          </a:p>
          <a:p>
            <a:r>
              <a:rPr lang="en-US" b="1" dirty="0" smtClean="0"/>
              <a:t>But He did promise:</a:t>
            </a:r>
          </a:p>
          <a:p>
            <a:pPr lvl="1"/>
            <a:r>
              <a:rPr lang="en-US" b="1" dirty="0" smtClean="0"/>
              <a:t>Strength for the day (Philippians 4:13)</a:t>
            </a:r>
          </a:p>
          <a:p>
            <a:pPr lvl="1"/>
            <a:r>
              <a:rPr lang="en-US" b="1" dirty="0" smtClean="0"/>
              <a:t>Comfort for the tears (2 Corinthians 1:2-4)</a:t>
            </a:r>
          </a:p>
          <a:p>
            <a:pPr lvl="1"/>
            <a:r>
              <a:rPr lang="en-US" b="1" dirty="0" smtClean="0"/>
              <a:t>And, light for the way (Ephesians 5:8-10)</a:t>
            </a:r>
          </a:p>
          <a:p>
            <a:pPr lvl="1">
              <a:buNone/>
            </a:pPr>
            <a:r>
              <a:rPr lang="en-US" b="1" dirty="0" smtClean="0"/>
              <a:t>		 					      – anonymous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Stumbling blocks or stepping stones?</a:t>
            </a:r>
          </a:p>
          <a:p>
            <a:r>
              <a:rPr lang="en-US" b="1" dirty="0" smtClean="0"/>
              <a:t>The “floodwaters” principle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1657</Words>
  <Application>Microsoft Office PowerPoint</Application>
  <PresentationFormat>On-screen Show (4:3)</PresentationFormat>
  <Paragraphs>242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Strength Through Sorrow</vt:lpstr>
      <vt:lpstr>INTRODUCTION</vt:lpstr>
      <vt:lpstr>INTRODUCTION</vt:lpstr>
      <vt:lpstr>INTRODUCTION</vt:lpstr>
      <vt:lpstr>INTRODUCTION</vt:lpstr>
      <vt:lpstr>Saying</vt:lpstr>
      <vt:lpstr>Saying</vt:lpstr>
      <vt:lpstr>Saying</vt:lpstr>
      <vt:lpstr>INTRODUCTION</vt:lpstr>
      <vt:lpstr>INTRODUCTION</vt:lpstr>
      <vt:lpstr>INTRODUCTION</vt:lpstr>
      <vt:lpstr>INTRODUCTION</vt:lpstr>
      <vt:lpstr>The Donkey in the Hole</vt:lpstr>
      <vt:lpstr>The Donkey in the Hole</vt:lpstr>
      <vt:lpstr>The Donkey in the Hole</vt:lpstr>
      <vt:lpstr>The Donkey in the Hole</vt:lpstr>
      <vt:lpstr>The Donkey in the Hole</vt:lpstr>
      <vt:lpstr>The Donkey in the Hole</vt:lpstr>
      <vt:lpstr>The Donkey in the Hole</vt:lpstr>
      <vt:lpstr>The Donkey in the Hole</vt:lpstr>
      <vt:lpstr>The Donkey in the Hole</vt:lpstr>
      <vt:lpstr>The Donkey in the Hole</vt:lpstr>
      <vt:lpstr>The Donkey in the Hole</vt:lpstr>
      <vt:lpstr>Some Principles that God uses</vt:lpstr>
      <vt:lpstr>Some Principles that God uses</vt:lpstr>
      <vt:lpstr>Some Principles that God uses</vt:lpstr>
      <vt:lpstr>Some Principles that God uses</vt:lpstr>
      <vt:lpstr>Some Principles that God uses</vt:lpstr>
      <vt:lpstr>I Walked a Mile With Pleasure</vt:lpstr>
      <vt:lpstr>Godly Sorrow</vt:lpstr>
      <vt:lpstr>Godly Sorrow</vt:lpstr>
      <vt:lpstr>Godly Sorrow</vt:lpstr>
      <vt:lpstr>Remember…</vt:lpstr>
      <vt:lpstr>Remember…</vt:lpstr>
      <vt:lpstr>Remember…</vt:lpstr>
      <vt:lpstr>Remember…</vt:lpstr>
      <vt:lpstr>For Our Benefit</vt:lpstr>
      <vt:lpstr>For Our Benefit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45</cp:revision>
  <dcterms:created xsi:type="dcterms:W3CDTF">2015-05-30T17:53:26Z</dcterms:created>
  <dcterms:modified xsi:type="dcterms:W3CDTF">2016-05-09T22:51:37Z</dcterms:modified>
</cp:coreProperties>
</file>