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9" r:id="rId3"/>
    <p:sldId id="269" r:id="rId4"/>
    <p:sldId id="268" r:id="rId5"/>
    <p:sldId id="267" r:id="rId6"/>
    <p:sldId id="261" r:id="rId7"/>
    <p:sldId id="272" r:id="rId8"/>
    <p:sldId id="271" r:id="rId9"/>
    <p:sldId id="270" r:id="rId10"/>
    <p:sldId id="277" r:id="rId11"/>
    <p:sldId id="279" r:id="rId12"/>
    <p:sldId id="278" r:id="rId13"/>
    <p:sldId id="280" r:id="rId14"/>
    <p:sldId id="262" r:id="rId15"/>
    <p:sldId id="274" r:id="rId16"/>
    <p:sldId id="273" r:id="rId17"/>
    <p:sldId id="264" r:id="rId18"/>
    <p:sldId id="276" r:id="rId19"/>
    <p:sldId id="275" r:id="rId20"/>
    <p:sldId id="263" r:id="rId21"/>
    <p:sldId id="283" r:id="rId22"/>
    <p:sldId id="282" r:id="rId23"/>
    <p:sldId id="281" r:id="rId24"/>
    <p:sldId id="265" r:id="rId25"/>
    <p:sldId id="284" r:id="rId26"/>
    <p:sldId id="260" r:id="rId27"/>
    <p:sldId id="266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4B45E-489F-4713-A1CF-7770B65B0046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CC18B-970F-4F84-8204-AD49CE5532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CC18B-970F-4F84-8204-AD49CE5532E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73D8-AE70-4CD0-A551-CDECAA42AD40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CA3-BE17-4A7C-BF80-364E61E69A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73D8-AE70-4CD0-A551-CDECAA42AD40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CA3-BE17-4A7C-BF80-364E61E69A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73D8-AE70-4CD0-A551-CDECAA42AD40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CA3-BE17-4A7C-BF80-364E61E69A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73D8-AE70-4CD0-A551-CDECAA42AD40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CA3-BE17-4A7C-BF80-364E61E69A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73D8-AE70-4CD0-A551-CDECAA42AD40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CA3-BE17-4A7C-BF80-364E61E69A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73D8-AE70-4CD0-A551-CDECAA42AD40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CA3-BE17-4A7C-BF80-364E61E69A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73D8-AE70-4CD0-A551-CDECAA42AD40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CA3-BE17-4A7C-BF80-364E61E69A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73D8-AE70-4CD0-A551-CDECAA42AD40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CA3-BE17-4A7C-BF80-364E61E69A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73D8-AE70-4CD0-A551-CDECAA42AD40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CA3-BE17-4A7C-BF80-364E61E69A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73D8-AE70-4CD0-A551-CDECAA42AD40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CA3-BE17-4A7C-BF80-364E61E69A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73D8-AE70-4CD0-A551-CDECAA42AD40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CA3-BE17-4A7C-BF80-364E61E69A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573D8-AE70-4CD0-A551-CDECAA42AD40}" type="datetimeFigureOut">
              <a:rPr lang="en-US" smtClean="0"/>
              <a:pPr/>
              <a:t>5/7/2016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8CA3-BE17-4A7C-BF80-364E61E69A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lwf.us10.list-manage.com/track/click?u=79bedb6fd51c945efedde2deb&amp;id=6a5b0a55f5&amp;e=a28e9e680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estfrie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721"/>
            <a:ext cx="9143999" cy="68402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8800" dirty="0" smtClean="0"/>
              <a:t>A Good Friend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638800"/>
            <a:ext cx="6477000" cy="1219200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</a:rPr>
              <a:t>Proverbs 27:5-6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600" y="5181600"/>
            <a:ext cx="28194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May 1, 2016 PM</a:t>
            </a:r>
            <a:endParaRPr 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Caring</a:t>
            </a:r>
            <a:r>
              <a:rPr lang="en-US" b="1" dirty="0" smtClean="0"/>
              <a:t> – Hebrews 4:15-16; Matthew 11:28-30</a:t>
            </a:r>
          </a:p>
          <a:p>
            <a:r>
              <a:rPr lang="en-US" b="1" u="sng" dirty="0" smtClean="0"/>
              <a:t>Sharing</a:t>
            </a:r>
            <a:r>
              <a:rPr lang="en-US" b="1" dirty="0" smtClean="0"/>
              <a:t> – Philippians 2:4-5; John 14:1-3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Caring</a:t>
            </a:r>
            <a:r>
              <a:rPr lang="en-US" b="1" dirty="0" smtClean="0"/>
              <a:t> – Hebrews 4:15-16; Matthew 11:28-30</a:t>
            </a:r>
          </a:p>
          <a:p>
            <a:r>
              <a:rPr lang="en-US" b="1" u="sng" dirty="0" smtClean="0"/>
              <a:t>Sharing</a:t>
            </a:r>
            <a:r>
              <a:rPr lang="en-US" b="1" dirty="0" smtClean="0"/>
              <a:t> – Philippians 2:4-5; John 14:1-3</a:t>
            </a:r>
          </a:p>
          <a:p>
            <a:r>
              <a:rPr lang="en-US" b="1" u="sng" dirty="0" smtClean="0"/>
              <a:t>Trust</a:t>
            </a:r>
            <a:r>
              <a:rPr lang="en-US" b="1" dirty="0" smtClean="0"/>
              <a:t> – John 14:1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Caring</a:t>
            </a:r>
            <a:r>
              <a:rPr lang="en-US" b="1" dirty="0" smtClean="0"/>
              <a:t> – Hebrews 4:15-16; Matthew 11:28-30</a:t>
            </a:r>
          </a:p>
          <a:p>
            <a:r>
              <a:rPr lang="en-US" b="1" u="sng" dirty="0" smtClean="0"/>
              <a:t>Sharing</a:t>
            </a:r>
            <a:r>
              <a:rPr lang="en-US" b="1" dirty="0" smtClean="0"/>
              <a:t> – Philippians 2:4-5; John 14:1-3</a:t>
            </a:r>
          </a:p>
          <a:p>
            <a:r>
              <a:rPr lang="en-US" b="1" u="sng" dirty="0" smtClean="0"/>
              <a:t>Trust</a:t>
            </a:r>
            <a:r>
              <a:rPr lang="en-US" b="1" dirty="0" smtClean="0"/>
              <a:t> – John 14:1</a:t>
            </a:r>
          </a:p>
          <a:p>
            <a:r>
              <a:rPr lang="en-US" b="1" u="sng" dirty="0" smtClean="0"/>
              <a:t>Forgiveness</a:t>
            </a:r>
            <a:r>
              <a:rPr lang="en-US" b="1" dirty="0" smtClean="0"/>
              <a:t> – Mark 2:9-11; Matt 18:21-22</a:t>
            </a:r>
          </a:p>
          <a:p>
            <a:r>
              <a:rPr lang="en-US" b="1" u="sng" dirty="0" smtClean="0"/>
              <a:t>Patience</a:t>
            </a:r>
            <a:r>
              <a:rPr lang="en-US" b="1" dirty="0" smtClean="0"/>
              <a:t> – 1 Timothy 1:15-16; 2 Peter 3:9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Caring</a:t>
            </a:r>
            <a:r>
              <a:rPr lang="en-US" b="1" dirty="0" smtClean="0"/>
              <a:t> – Hebrews 4:15-16; Matthew 11:28-30</a:t>
            </a:r>
          </a:p>
          <a:p>
            <a:r>
              <a:rPr lang="en-US" b="1" u="sng" dirty="0" smtClean="0"/>
              <a:t>Sharing</a:t>
            </a:r>
            <a:r>
              <a:rPr lang="en-US" b="1" dirty="0" smtClean="0"/>
              <a:t> – Philippians 2:4-5; John 14:1-3</a:t>
            </a:r>
          </a:p>
          <a:p>
            <a:r>
              <a:rPr lang="en-US" b="1" u="sng" dirty="0" smtClean="0"/>
              <a:t>Trust</a:t>
            </a:r>
            <a:r>
              <a:rPr lang="en-US" b="1" dirty="0" smtClean="0"/>
              <a:t> – John 14:1</a:t>
            </a:r>
          </a:p>
          <a:p>
            <a:r>
              <a:rPr lang="en-US" b="1" u="sng" dirty="0" smtClean="0"/>
              <a:t>Forgiveness</a:t>
            </a:r>
            <a:r>
              <a:rPr lang="en-US" b="1" dirty="0" smtClean="0"/>
              <a:t> – Mark 2:9-11; Matt 18:21-22</a:t>
            </a:r>
          </a:p>
          <a:p>
            <a:r>
              <a:rPr lang="en-US" b="1" u="sng" dirty="0" smtClean="0"/>
              <a:t>Patience</a:t>
            </a:r>
            <a:r>
              <a:rPr lang="en-US" b="1" dirty="0" smtClean="0"/>
              <a:t> – 1 Timothy 1:15-16; 2 Peter 3:9</a:t>
            </a:r>
          </a:p>
          <a:p>
            <a:r>
              <a:rPr lang="en-US" b="1" u="sng" dirty="0" smtClean="0"/>
              <a:t>Loyalty</a:t>
            </a:r>
            <a:r>
              <a:rPr lang="en-US" b="1" dirty="0" smtClean="0"/>
              <a:t> – 2 Timothy 2:13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sing many songs, including “What a Friend We Have In Jesus”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sing many songs, including “What a Friend We Have In Jesus”</a:t>
            </a:r>
          </a:p>
          <a:p>
            <a:r>
              <a:rPr lang="en-US" b="1" dirty="0" smtClean="0"/>
              <a:t>John 15:13-15</a:t>
            </a:r>
          </a:p>
          <a:p>
            <a:pPr lvl="1"/>
            <a:r>
              <a:rPr lang="en-US" b="1" dirty="0" smtClean="0"/>
              <a:t>v13 – greater love…</a:t>
            </a:r>
          </a:p>
          <a:p>
            <a:pPr lvl="1"/>
            <a:r>
              <a:rPr lang="en-US" b="1" dirty="0" smtClean="0"/>
              <a:t>v14 – “…if you do what I command you.”</a:t>
            </a:r>
          </a:p>
          <a:p>
            <a:pPr lvl="1"/>
            <a:r>
              <a:rPr lang="en-US" b="1" dirty="0" smtClean="0"/>
              <a:t>v15 – “No longer do I call you slaves…”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sing many songs, including “What a Friend We Have In Jesus”</a:t>
            </a:r>
          </a:p>
          <a:p>
            <a:r>
              <a:rPr lang="en-US" b="1" dirty="0" smtClean="0"/>
              <a:t>John 15:13-15</a:t>
            </a:r>
          </a:p>
          <a:p>
            <a:pPr lvl="1"/>
            <a:r>
              <a:rPr lang="en-US" b="1" dirty="0" smtClean="0"/>
              <a:t>v13 – greater love…</a:t>
            </a:r>
          </a:p>
          <a:p>
            <a:pPr lvl="1"/>
            <a:r>
              <a:rPr lang="en-US" b="1" dirty="0" smtClean="0"/>
              <a:t>v14 – “…if you do what I command you.”</a:t>
            </a:r>
          </a:p>
          <a:p>
            <a:pPr lvl="1"/>
            <a:r>
              <a:rPr lang="en-US" b="1" dirty="0" smtClean="0"/>
              <a:t>v15 – “No longer do I call you slaves…”</a:t>
            </a:r>
          </a:p>
          <a:p>
            <a:r>
              <a:rPr lang="en-US" b="1" dirty="0" smtClean="0"/>
              <a:t>James 2:23 – Abraham was called a friend…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While it is true that Jesus is our friend, He is also God</a:t>
            </a:r>
          </a:p>
          <a:p>
            <a:r>
              <a:rPr lang="en-US" b="1" dirty="0" smtClean="0"/>
              <a:t>All authority, reigns today, Lord of lords…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While it is true that Jesus is our friend, He is also God</a:t>
            </a:r>
          </a:p>
          <a:p>
            <a:r>
              <a:rPr lang="en-US" b="1" dirty="0" smtClean="0"/>
              <a:t>All authority, reigns today, Lord of lords…</a:t>
            </a:r>
          </a:p>
          <a:p>
            <a:r>
              <a:rPr lang="en-US" b="1" dirty="0" smtClean="0"/>
              <a:t>We must never treat Him, or His name, with irreverence</a:t>
            </a:r>
          </a:p>
          <a:p>
            <a:r>
              <a:rPr lang="en-US" b="1" dirty="0" smtClean="0"/>
              <a:t>He is NOT our buddy or bud or homey, etc.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While it is true that Jesus is our friend, He is also God</a:t>
            </a:r>
          </a:p>
          <a:p>
            <a:r>
              <a:rPr lang="en-US" b="1" dirty="0" smtClean="0"/>
              <a:t>All authority, reigns today, Lord of lords…</a:t>
            </a:r>
          </a:p>
          <a:p>
            <a:r>
              <a:rPr lang="en-US" b="1" dirty="0" smtClean="0"/>
              <a:t>We must never treat Him, or His name, with irreverence</a:t>
            </a:r>
          </a:p>
          <a:p>
            <a:r>
              <a:rPr lang="en-US" b="1" dirty="0" smtClean="0"/>
              <a:t>He is NOT our buddy or bud or homey, etc.</a:t>
            </a:r>
          </a:p>
          <a:p>
            <a:r>
              <a:rPr lang="en-US" b="1" dirty="0" smtClean="0"/>
              <a:t>When we speak to Him, in prayer, it must be in humility (notice Philippians 2:7-11)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Bible (NASB) has 120 occurrences of friend (s), friendship, etc.  (Genesis through 3 John)</a:t>
            </a:r>
          </a:p>
          <a:p>
            <a:r>
              <a:rPr lang="en-US" b="1" dirty="0" smtClean="0"/>
              <a:t>Many in Proverbs and wisdom literature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CAN I BE A GOOD FRIEND?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Honesty – Proverbs 11:3; Galatians 4:16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CAN I BE A GOOD FRIEND?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Honesty – Proverbs 11:3; Galatians 4:16</a:t>
            </a:r>
          </a:p>
          <a:p>
            <a:r>
              <a:rPr lang="en-US" b="1" dirty="0" smtClean="0"/>
              <a:t>Be giving – God gave, Jesus gave, HS gives</a:t>
            </a:r>
          </a:p>
          <a:p>
            <a:pPr lvl="1"/>
            <a:r>
              <a:rPr lang="en-US" b="1" dirty="0" smtClean="0"/>
              <a:t>Time, advice, encouragement</a:t>
            </a:r>
          </a:p>
          <a:p>
            <a:pPr lvl="1"/>
            <a:r>
              <a:rPr lang="en-US" b="1" dirty="0" smtClean="0"/>
              <a:t>Be careful not to become an enabler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CAN I BE A GOOD FRIEND?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Honesty – Proverbs 11:3; Galatians 4:16</a:t>
            </a:r>
          </a:p>
          <a:p>
            <a:r>
              <a:rPr lang="en-US" b="1" dirty="0" smtClean="0"/>
              <a:t>Be giving – God gave, Jesus gave, HS gives</a:t>
            </a:r>
          </a:p>
          <a:p>
            <a:pPr lvl="1"/>
            <a:r>
              <a:rPr lang="en-US" b="1" dirty="0" smtClean="0"/>
              <a:t>Time, advice, encouragement</a:t>
            </a:r>
          </a:p>
          <a:p>
            <a:pPr lvl="1"/>
            <a:r>
              <a:rPr lang="en-US" b="1" dirty="0" smtClean="0"/>
              <a:t>Be careful not to become an enabler</a:t>
            </a:r>
          </a:p>
          <a:p>
            <a:r>
              <a:rPr lang="en-US" b="1" dirty="0" smtClean="0"/>
              <a:t>Maintain your own purity – 2 Cor. 6:14-16</a:t>
            </a:r>
          </a:p>
          <a:p>
            <a:r>
              <a:rPr lang="en-US" b="1" dirty="0" smtClean="0"/>
              <a:t>Don’t encourage toward evil – 1 Cor. 15:33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CAN I BE A GOOD FRIEND?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Honesty – Proverbs 11:3; Galatians 4:16</a:t>
            </a:r>
          </a:p>
          <a:p>
            <a:r>
              <a:rPr lang="en-US" b="1" dirty="0" smtClean="0"/>
              <a:t>Be giving – God gave, Jesus gave, HS gives</a:t>
            </a:r>
          </a:p>
          <a:p>
            <a:pPr lvl="1"/>
            <a:r>
              <a:rPr lang="en-US" b="1" dirty="0" smtClean="0"/>
              <a:t>Time, advice, encouragement</a:t>
            </a:r>
          </a:p>
          <a:p>
            <a:pPr lvl="1"/>
            <a:r>
              <a:rPr lang="en-US" b="1" dirty="0" smtClean="0"/>
              <a:t>Be careful not to become an enabler</a:t>
            </a:r>
          </a:p>
          <a:p>
            <a:r>
              <a:rPr lang="en-US" b="1" dirty="0" smtClean="0"/>
              <a:t>Maintain your own purity – 2 Cor. 6:14-16</a:t>
            </a:r>
          </a:p>
          <a:p>
            <a:r>
              <a:rPr lang="en-US" b="1" dirty="0" smtClean="0"/>
              <a:t>Don’t encourage toward evil – 1 Cor. 15:33</a:t>
            </a:r>
          </a:p>
          <a:p>
            <a:r>
              <a:rPr lang="en-US" b="1" dirty="0" smtClean="0"/>
              <a:t>Let your love show – patience, trusting, kind, not jealous, easily provoked or arrogant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CAN I BE A GOOD FRIEND?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Ephesians 5:11</a:t>
            </a:r>
          </a:p>
          <a:p>
            <a:pPr lvl="1"/>
            <a:r>
              <a:rPr lang="en-US" b="1" dirty="0" smtClean="0"/>
              <a:t>Do not participate…</a:t>
            </a:r>
          </a:p>
          <a:p>
            <a:pPr lvl="2"/>
            <a:r>
              <a:rPr lang="en-US" b="1" dirty="0" smtClean="0"/>
              <a:t>By encouraging them</a:t>
            </a:r>
          </a:p>
          <a:p>
            <a:pPr lvl="2"/>
            <a:r>
              <a:rPr lang="en-US" b="1" dirty="0" smtClean="0"/>
              <a:t>By enabling them</a:t>
            </a:r>
          </a:p>
          <a:p>
            <a:pPr lvl="2"/>
            <a:r>
              <a:rPr lang="en-US" b="1" dirty="0" smtClean="0"/>
              <a:t>By tolerating them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CAN I BE A GOOD FRIEND?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Ephesians 5:11</a:t>
            </a:r>
          </a:p>
          <a:p>
            <a:pPr lvl="1"/>
            <a:r>
              <a:rPr lang="en-US" b="1" dirty="0" smtClean="0"/>
              <a:t>Do not participate…</a:t>
            </a:r>
          </a:p>
          <a:p>
            <a:pPr lvl="2"/>
            <a:r>
              <a:rPr lang="en-US" b="1" dirty="0" smtClean="0"/>
              <a:t>By encouraging them</a:t>
            </a:r>
          </a:p>
          <a:p>
            <a:pPr lvl="2"/>
            <a:r>
              <a:rPr lang="en-US" b="1" dirty="0" smtClean="0"/>
              <a:t>By enabling them</a:t>
            </a:r>
          </a:p>
          <a:p>
            <a:pPr lvl="2"/>
            <a:r>
              <a:rPr lang="en-US" b="1" dirty="0" smtClean="0"/>
              <a:t>By tolerating them</a:t>
            </a:r>
          </a:p>
          <a:p>
            <a:pPr lvl="1"/>
            <a:r>
              <a:rPr lang="en-US" b="1" dirty="0" smtClean="0"/>
              <a:t>…but, instead, even expose them</a:t>
            </a:r>
          </a:p>
          <a:p>
            <a:pPr lvl="2"/>
            <a:r>
              <a:rPr lang="en-US" b="1" dirty="0" smtClean="0"/>
              <a:t>Not by being a tattle tale</a:t>
            </a:r>
          </a:p>
          <a:p>
            <a:pPr lvl="2"/>
            <a:r>
              <a:rPr lang="en-US" b="1" dirty="0" smtClean="0"/>
              <a:t>Or a gossiper</a:t>
            </a:r>
          </a:p>
          <a:p>
            <a:pPr lvl="2"/>
            <a:r>
              <a:rPr lang="en-US" b="1" dirty="0" smtClean="0"/>
              <a:t>Expose (uncover) by the light of God’s word (teach and make application)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all need friends-from the oldest to the youngest, richest to the poorest, etc.</a:t>
            </a:r>
          </a:p>
          <a:p>
            <a:r>
              <a:rPr lang="en-US" b="1" dirty="0" smtClean="0"/>
              <a:t>We have a true friend in Jesus – He gave His life for us to prove it</a:t>
            </a:r>
          </a:p>
          <a:p>
            <a:r>
              <a:rPr lang="en-US" b="1" dirty="0" smtClean="0"/>
              <a:t>We need to recognize who our true friends are</a:t>
            </a:r>
          </a:p>
          <a:p>
            <a:r>
              <a:rPr lang="en-US" b="1" dirty="0" smtClean="0"/>
              <a:t>We need to follow His example in being true friends</a:t>
            </a:r>
          </a:p>
          <a:p>
            <a:r>
              <a:rPr lang="en-US" b="1" dirty="0" smtClean="0"/>
              <a:t>Are YOU a true friend?</a:t>
            </a:r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 “If we believe </a:t>
            </a:r>
            <a:r>
              <a:rPr lang="en-US" dirty="0" smtClean="0"/>
              <a:t>not…He </a:t>
            </a:r>
            <a:r>
              <a:rPr lang="en-US" dirty="0" smtClean="0"/>
              <a:t>cannot deny Himself.”  </a:t>
            </a:r>
            <a:r>
              <a:rPr lang="en-US" u="sng" dirty="0" smtClean="0">
                <a:hlinkClick r:id="rId2"/>
              </a:rPr>
              <a:t>2 </a:t>
            </a:r>
            <a:r>
              <a:rPr lang="en-US" u="sng" dirty="0" smtClean="0">
                <a:hlinkClick r:id="rId2"/>
              </a:rPr>
              <a:t>Tim </a:t>
            </a:r>
            <a:r>
              <a:rPr lang="en-US" u="sng" dirty="0" smtClean="0">
                <a:hlinkClick r:id="rId2"/>
              </a:rPr>
              <a:t>2:13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b="1" dirty="0" smtClean="0"/>
              <a:t>DEVOTIONAL THOUGHT: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you a fair-weather Christian? There are some who, if their children get sick, will stop tithing. If they get a bad report from the doctor, they stop praising. If somebody hurts their feelings, they stop going to church.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You can tell the commitment level of a Christian by their “fair weather” gauge</a:t>
            </a:r>
            <a:r>
              <a:rPr lang="en-US" dirty="0" smtClean="0"/>
              <a:t>.  The </a:t>
            </a:r>
            <a:r>
              <a:rPr lang="en-US" dirty="0" smtClean="0"/>
              <a:t>test is, when everything goes wrong or doesn’t add up, what will you do?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I’ll give you some hints. Keep giving. Keep praying. Keep praising. Keep witnessing. Keep worshipping. Don’t fail to be faithful.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b="1" dirty="0" smtClean="0"/>
              <a:t>ACTION POINT: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Think of three things you can do today to bring the light of God’s Son to someone who may be struggling with his or her faith. Then go do it!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Bible (NASB) has 120 occurrences of friend (s), friendship, etc.  (Genesis through 3 John)</a:t>
            </a:r>
          </a:p>
          <a:p>
            <a:r>
              <a:rPr lang="en-US" b="1" dirty="0" smtClean="0"/>
              <a:t>Many in Proverbs and wisdom literature</a:t>
            </a:r>
          </a:p>
          <a:p>
            <a:r>
              <a:rPr lang="en-US" b="1" dirty="0" smtClean="0"/>
              <a:t>Proverbs 17:17 – A friend loves at all times…</a:t>
            </a:r>
          </a:p>
          <a:p>
            <a:r>
              <a:rPr lang="en-US" b="1" dirty="0" smtClean="0"/>
              <a:t>Proverbs 18:24 – …closer than a brother.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Bible (NASB) has 120 occurrences of friend (s), friendship, etc.  (Genesis through 3 John)</a:t>
            </a:r>
          </a:p>
          <a:p>
            <a:r>
              <a:rPr lang="en-US" b="1" dirty="0" smtClean="0"/>
              <a:t>Many in Proverbs and wisdom literature</a:t>
            </a:r>
          </a:p>
          <a:p>
            <a:r>
              <a:rPr lang="en-US" b="1" dirty="0" smtClean="0"/>
              <a:t>Proverbs 17:17 – A friend loves at all times…</a:t>
            </a:r>
          </a:p>
          <a:p>
            <a:r>
              <a:rPr lang="en-US" b="1" dirty="0" smtClean="0"/>
              <a:t>Proverbs 18:24 – …closer than a brother.</a:t>
            </a:r>
          </a:p>
          <a:p>
            <a:r>
              <a:rPr lang="en-US" b="1" dirty="0" smtClean="0"/>
              <a:t>Proverbs 27:6 – Faithful are the wounds…</a:t>
            </a:r>
          </a:p>
          <a:p>
            <a:r>
              <a:rPr lang="en-US" b="1" dirty="0" smtClean="0"/>
              <a:t>v. 17 – Iron sharpens iron…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Bible (NASB) has 120 occurrences of friend (s), friendship, etc.  (Genesis through 3 John)</a:t>
            </a:r>
          </a:p>
          <a:p>
            <a:r>
              <a:rPr lang="en-US" b="1" dirty="0" smtClean="0"/>
              <a:t>Many in Proverbs and wisdom literature</a:t>
            </a:r>
          </a:p>
          <a:p>
            <a:r>
              <a:rPr lang="en-US" b="1" dirty="0" smtClean="0"/>
              <a:t>Proverbs 17:17 – A friend loves at all times…</a:t>
            </a:r>
          </a:p>
          <a:p>
            <a:r>
              <a:rPr lang="en-US" b="1" dirty="0" smtClean="0"/>
              <a:t>Proverbs 18:24 – …closer than a brother.</a:t>
            </a:r>
          </a:p>
          <a:p>
            <a:r>
              <a:rPr lang="en-US" b="1" dirty="0" smtClean="0"/>
              <a:t>Proverbs 27:6 – Faithful are the wounds…</a:t>
            </a:r>
          </a:p>
          <a:p>
            <a:r>
              <a:rPr lang="en-US" b="1" dirty="0" smtClean="0"/>
              <a:t>v. 17 – Iron sharpens iron…</a:t>
            </a:r>
          </a:p>
          <a:p>
            <a:r>
              <a:rPr lang="en-US" b="1" dirty="0" smtClean="0"/>
              <a:t>Amos 3:3 – Can two walk together, unless…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FRIENDSHIP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David and Jonathan (1 Samuel 18-20)</a:t>
            </a:r>
          </a:p>
          <a:p>
            <a:pPr lvl="1"/>
            <a:r>
              <a:rPr lang="en-US" b="1" u="sng" dirty="0" smtClean="0"/>
              <a:t>Caring</a:t>
            </a:r>
            <a:r>
              <a:rPr lang="en-US" b="1" dirty="0" smtClean="0"/>
              <a:t> for the well being of someone else, even at a risk to yourself</a:t>
            </a:r>
          </a:p>
          <a:p>
            <a:pPr lvl="1"/>
            <a:r>
              <a:rPr lang="en-US" b="1" u="sng" dirty="0" smtClean="0"/>
              <a:t>Sharing</a:t>
            </a:r>
            <a:r>
              <a:rPr lang="en-US" b="1" dirty="0" smtClean="0"/>
              <a:t> time with someone – encouraging them and being edified yourself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FRIENDSHIP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David and Jonathan (1 Samuel 18-20)</a:t>
            </a:r>
          </a:p>
          <a:p>
            <a:pPr lvl="1"/>
            <a:r>
              <a:rPr lang="en-US" b="1" u="sng" dirty="0" smtClean="0"/>
              <a:t>Caring</a:t>
            </a:r>
            <a:r>
              <a:rPr lang="en-US" b="1" dirty="0" smtClean="0"/>
              <a:t> for the well being of someone else, even at a risk to yourself</a:t>
            </a:r>
          </a:p>
          <a:p>
            <a:pPr lvl="1"/>
            <a:r>
              <a:rPr lang="en-US" b="1" u="sng" dirty="0" smtClean="0"/>
              <a:t>Sharing</a:t>
            </a:r>
            <a:r>
              <a:rPr lang="en-US" b="1" dirty="0" smtClean="0"/>
              <a:t> time with someone – encouraging them and being edified yourself</a:t>
            </a:r>
          </a:p>
          <a:p>
            <a:pPr lvl="1"/>
            <a:r>
              <a:rPr lang="en-US" b="1" u="sng" dirty="0" smtClean="0"/>
              <a:t>Trust</a:t>
            </a:r>
            <a:r>
              <a:rPr lang="en-US" b="1" dirty="0" smtClean="0"/>
              <a:t> with our feelings, thoughts, frustrations, etc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FRIENDSHIP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David and Jonathan (1 Samuel 18-20)</a:t>
            </a:r>
          </a:p>
          <a:p>
            <a:pPr lvl="1"/>
            <a:r>
              <a:rPr lang="en-US" b="1" u="sng" dirty="0" smtClean="0"/>
              <a:t>Caring</a:t>
            </a:r>
            <a:r>
              <a:rPr lang="en-US" b="1" dirty="0" smtClean="0"/>
              <a:t> for the well being of someone else, even at a risk to yourself</a:t>
            </a:r>
          </a:p>
          <a:p>
            <a:pPr lvl="1"/>
            <a:r>
              <a:rPr lang="en-US" b="1" u="sng" dirty="0" smtClean="0"/>
              <a:t>Sharing</a:t>
            </a:r>
            <a:r>
              <a:rPr lang="en-US" b="1" dirty="0" smtClean="0"/>
              <a:t> time with someone – encouraging them and being edified yourself</a:t>
            </a:r>
          </a:p>
          <a:p>
            <a:pPr lvl="1"/>
            <a:r>
              <a:rPr lang="en-US" b="1" u="sng" dirty="0" smtClean="0"/>
              <a:t>Trust</a:t>
            </a:r>
            <a:r>
              <a:rPr lang="en-US" b="1" dirty="0" smtClean="0"/>
              <a:t> with our feelings, thoughts, frustrations, etc</a:t>
            </a:r>
          </a:p>
          <a:p>
            <a:pPr lvl="1"/>
            <a:r>
              <a:rPr lang="en-US" b="1" u="sng" dirty="0" smtClean="0"/>
              <a:t>Forgiveness</a:t>
            </a:r>
            <a:r>
              <a:rPr lang="en-US" b="1" dirty="0" smtClean="0"/>
              <a:t> when wrongs have been repented of</a:t>
            </a:r>
          </a:p>
          <a:p>
            <a:pPr lvl="1"/>
            <a:r>
              <a:rPr lang="en-US" b="1" u="sng" dirty="0" smtClean="0"/>
              <a:t>Patience</a:t>
            </a:r>
            <a:r>
              <a:rPr lang="en-US" b="1" dirty="0" smtClean="0"/>
              <a:t> toward weaknesses, not denying them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FRIENDSHIP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David and Jonathan (1 Samuel 18-20)</a:t>
            </a:r>
          </a:p>
          <a:p>
            <a:pPr lvl="1"/>
            <a:r>
              <a:rPr lang="en-US" b="1" u="sng" dirty="0" smtClean="0"/>
              <a:t>Caring</a:t>
            </a:r>
            <a:r>
              <a:rPr lang="en-US" b="1" dirty="0" smtClean="0"/>
              <a:t> for the well being of someone else, even at a risk to yourself</a:t>
            </a:r>
          </a:p>
          <a:p>
            <a:pPr lvl="1"/>
            <a:r>
              <a:rPr lang="en-US" b="1" u="sng" dirty="0" smtClean="0"/>
              <a:t>Sharing</a:t>
            </a:r>
            <a:r>
              <a:rPr lang="en-US" b="1" dirty="0" smtClean="0"/>
              <a:t> time with someone – encouraging them and being edified yourself</a:t>
            </a:r>
          </a:p>
          <a:p>
            <a:pPr lvl="1"/>
            <a:r>
              <a:rPr lang="en-US" b="1" u="sng" dirty="0" smtClean="0"/>
              <a:t>Trust</a:t>
            </a:r>
            <a:r>
              <a:rPr lang="en-US" b="1" dirty="0" smtClean="0"/>
              <a:t> with our feelings, thoughts, frustrations, etc</a:t>
            </a:r>
          </a:p>
          <a:p>
            <a:pPr lvl="1"/>
            <a:r>
              <a:rPr lang="en-US" b="1" u="sng" dirty="0" smtClean="0"/>
              <a:t>Forgiveness</a:t>
            </a:r>
            <a:r>
              <a:rPr lang="en-US" b="1" dirty="0" smtClean="0"/>
              <a:t> when wrongs have been repented of</a:t>
            </a:r>
          </a:p>
          <a:p>
            <a:pPr lvl="1"/>
            <a:r>
              <a:rPr lang="en-US" b="1" u="sng" dirty="0" smtClean="0"/>
              <a:t>Patience</a:t>
            </a:r>
            <a:r>
              <a:rPr lang="en-US" b="1" dirty="0" smtClean="0"/>
              <a:t> toward weaknesses, not denying them</a:t>
            </a:r>
          </a:p>
          <a:p>
            <a:pPr lvl="1"/>
            <a:r>
              <a:rPr lang="en-US" b="1" u="sng" dirty="0" smtClean="0"/>
              <a:t>Loyalty</a:t>
            </a:r>
            <a:r>
              <a:rPr lang="en-US" b="1" dirty="0" smtClean="0"/>
              <a:t> to each other-especially when it isn’t easy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1170</Words>
  <Application>Microsoft Office PowerPoint</Application>
  <PresentationFormat>On-screen Show (4:3)</PresentationFormat>
  <Paragraphs>183</Paragraphs>
  <Slides>28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 Good Friend</vt:lpstr>
      <vt:lpstr>INTRODUCTION</vt:lpstr>
      <vt:lpstr>INTRODUCTION</vt:lpstr>
      <vt:lpstr>INTRODUCTION</vt:lpstr>
      <vt:lpstr>INTRODUCTION</vt:lpstr>
      <vt:lpstr>FRIENDSHIP</vt:lpstr>
      <vt:lpstr>FRIENDSHIP</vt:lpstr>
      <vt:lpstr>FRIENDSHIP</vt:lpstr>
      <vt:lpstr>FRIENDSHIP</vt:lpstr>
      <vt:lpstr>JESUS</vt:lpstr>
      <vt:lpstr>JESUS</vt:lpstr>
      <vt:lpstr>JESUS</vt:lpstr>
      <vt:lpstr>JESUS</vt:lpstr>
      <vt:lpstr>JESUS</vt:lpstr>
      <vt:lpstr>JESUS</vt:lpstr>
      <vt:lpstr>JESUS</vt:lpstr>
      <vt:lpstr>JESUS</vt:lpstr>
      <vt:lpstr>JESUS</vt:lpstr>
      <vt:lpstr>JESUS</vt:lpstr>
      <vt:lpstr>HOW CAN I BE A GOOD FRIEND?</vt:lpstr>
      <vt:lpstr>HOW CAN I BE A GOOD FRIEND?</vt:lpstr>
      <vt:lpstr>HOW CAN I BE A GOOD FRIEND?</vt:lpstr>
      <vt:lpstr>HOW CAN I BE A GOOD FRIEND?</vt:lpstr>
      <vt:lpstr>HOW CAN I BE A GOOD FRIEND?</vt:lpstr>
      <vt:lpstr>HOW CAN I BE A GOOD FRIEND?</vt:lpstr>
      <vt:lpstr>CONCLUSION</vt:lpstr>
      <vt:lpstr>Are YOU a Christian?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Good Friend</dc:title>
  <dc:creator>Current User</dc:creator>
  <cp:lastModifiedBy>Pili</cp:lastModifiedBy>
  <cp:revision>55</cp:revision>
  <dcterms:created xsi:type="dcterms:W3CDTF">2010-07-11T00:23:45Z</dcterms:created>
  <dcterms:modified xsi:type="dcterms:W3CDTF">2016-05-07T15:44:50Z</dcterms:modified>
</cp:coreProperties>
</file>