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8" r:id="rId5"/>
    <p:sldId id="267" r:id="rId6"/>
    <p:sldId id="266" r:id="rId7"/>
    <p:sldId id="257" r:id="rId8"/>
    <p:sldId id="270" r:id="rId9"/>
    <p:sldId id="274" r:id="rId10"/>
    <p:sldId id="273" r:id="rId11"/>
    <p:sldId id="272" r:id="rId12"/>
    <p:sldId id="261" r:id="rId13"/>
    <p:sldId id="277" r:id="rId14"/>
    <p:sldId id="276" r:id="rId15"/>
    <p:sldId id="275" r:id="rId16"/>
    <p:sldId id="263" r:id="rId17"/>
    <p:sldId id="265" r:id="rId18"/>
    <p:sldId id="281" r:id="rId19"/>
    <p:sldId id="280" r:id="rId20"/>
    <p:sldId id="279" r:id="rId21"/>
    <p:sldId id="278" r:id="rId22"/>
    <p:sldId id="271" r:id="rId23"/>
    <p:sldId id="283" r:id="rId24"/>
    <p:sldId id="282" r:id="rId25"/>
    <p:sldId id="258" r:id="rId26"/>
    <p:sldId id="285" r:id="rId27"/>
    <p:sldId id="284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limi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“They Limited God…”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45720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Psalm 78:40-41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Hebrew: “Set-mark”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Translated: “Vexed, provoked, pained, limited, offended, set bounds, grieved”</a:t>
            </a:r>
          </a:p>
          <a:p>
            <a:pPr lvl="1"/>
            <a:r>
              <a:rPr lang="en-US" b="1" dirty="0" smtClean="0"/>
              <a:t>As in:</a:t>
            </a:r>
          </a:p>
          <a:p>
            <a:pPr lvl="2"/>
            <a:r>
              <a:rPr lang="en-US" b="1" dirty="0" smtClean="0"/>
              <a:t>“Knock this chip off my </a:t>
            </a:r>
            <a:r>
              <a:rPr lang="en-US" b="1" dirty="0" smtClean="0"/>
              <a:t>s</a:t>
            </a:r>
            <a:r>
              <a:rPr lang="en-US" b="1" dirty="0" smtClean="0"/>
              <a:t>houlder”</a:t>
            </a:r>
          </a:p>
          <a:p>
            <a:pPr lvl="2"/>
            <a:r>
              <a:rPr lang="en-US" b="1" dirty="0" smtClean="0"/>
              <a:t>“Draw a line in the sand”</a:t>
            </a:r>
            <a:endParaRPr lang="en-US" b="1" dirty="0" smtClean="0"/>
          </a:p>
          <a:p>
            <a:pPr lvl="1"/>
            <a:r>
              <a:rPr lang="en-US" b="1" dirty="0" smtClean="0"/>
              <a:t>Or,</a:t>
            </a:r>
          </a:p>
          <a:p>
            <a:pPr lvl="2"/>
            <a:r>
              <a:rPr lang="en-US" b="1" dirty="0" smtClean="0"/>
              <a:t>“I don’t WANT your help!”</a:t>
            </a:r>
          </a:p>
          <a:p>
            <a:pPr lvl="2"/>
            <a:r>
              <a:rPr lang="en-US" b="1" dirty="0" smtClean="0"/>
              <a:t>“You can’t do </a:t>
            </a:r>
            <a:r>
              <a:rPr lang="en-US" b="1" u="sng" dirty="0" smtClean="0"/>
              <a:t>this</a:t>
            </a:r>
            <a:r>
              <a:rPr lang="en-US" b="1" dirty="0" smtClean="0"/>
              <a:t>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Hebrew: “Set-mark”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Translated: “Vexed, provoked, pained, limited, offended, set bounds, grieved”</a:t>
            </a:r>
          </a:p>
          <a:p>
            <a:pPr lvl="1"/>
            <a:r>
              <a:rPr lang="en-US" b="1" dirty="0" smtClean="0"/>
              <a:t>As in:</a:t>
            </a:r>
          </a:p>
          <a:p>
            <a:pPr lvl="2"/>
            <a:r>
              <a:rPr lang="en-US" b="1" dirty="0" smtClean="0"/>
              <a:t>“Knock this chip off my </a:t>
            </a:r>
            <a:r>
              <a:rPr lang="en-US" b="1" dirty="0" smtClean="0"/>
              <a:t>s</a:t>
            </a:r>
            <a:r>
              <a:rPr lang="en-US" b="1" dirty="0" smtClean="0"/>
              <a:t>houlder”</a:t>
            </a:r>
          </a:p>
          <a:p>
            <a:pPr lvl="2"/>
            <a:r>
              <a:rPr lang="en-US" b="1" dirty="0" smtClean="0"/>
              <a:t>“Draw a line in the sand”</a:t>
            </a:r>
            <a:endParaRPr lang="en-US" b="1" dirty="0" smtClean="0"/>
          </a:p>
          <a:p>
            <a:pPr lvl="1"/>
            <a:r>
              <a:rPr lang="en-US" b="1" dirty="0" smtClean="0"/>
              <a:t>Or,</a:t>
            </a:r>
          </a:p>
          <a:p>
            <a:pPr lvl="2"/>
            <a:r>
              <a:rPr lang="en-US" b="1" dirty="0" smtClean="0"/>
              <a:t>“I don’t WANT your help!”</a:t>
            </a:r>
          </a:p>
          <a:p>
            <a:pPr lvl="2"/>
            <a:r>
              <a:rPr lang="en-US" b="1" dirty="0" smtClean="0"/>
              <a:t>“You can’t do </a:t>
            </a:r>
            <a:r>
              <a:rPr lang="en-US" b="1" u="sng" dirty="0" smtClean="0"/>
              <a:t>this</a:t>
            </a:r>
            <a:r>
              <a:rPr lang="en-US" b="1" dirty="0" smtClean="0"/>
              <a:t>”</a:t>
            </a:r>
          </a:p>
          <a:p>
            <a:r>
              <a:rPr lang="en-US" b="1" dirty="0" smtClean="0"/>
              <a:t>This attitude is in their own minds first</a:t>
            </a:r>
            <a:endParaRPr lang="es-P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limits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Cannot lie (Heb. 6:18; Titus 1:2; Num 23:19)</a:t>
            </a:r>
          </a:p>
          <a:p>
            <a:r>
              <a:rPr lang="en-US" b="1" dirty="0" smtClean="0"/>
              <a:t>Cannot </a:t>
            </a:r>
            <a:r>
              <a:rPr lang="en-US" b="1" dirty="0" smtClean="0"/>
              <a:t>die (Ps 90:2; Gen 2:7; Acts 17:25)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limits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Cannot lie (Heb. 6:18; Titus 1:2; Num 23:19)</a:t>
            </a:r>
          </a:p>
          <a:p>
            <a:r>
              <a:rPr lang="en-US" b="1" dirty="0" smtClean="0"/>
              <a:t>Cannot </a:t>
            </a:r>
            <a:r>
              <a:rPr lang="en-US" b="1" dirty="0" smtClean="0"/>
              <a:t>die (Ps 90:2; Gen 2:7; Acts 17:25)</a:t>
            </a:r>
            <a:endParaRPr lang="en-US" b="1" dirty="0" smtClean="0"/>
          </a:p>
          <a:p>
            <a:r>
              <a:rPr lang="en-US" b="1" dirty="0" smtClean="0"/>
              <a:t>Cannot </a:t>
            </a:r>
            <a:r>
              <a:rPr lang="en-US" b="1" dirty="0" smtClean="0"/>
              <a:t>be tempted with </a:t>
            </a:r>
            <a:r>
              <a:rPr lang="en-US" b="1" dirty="0" smtClean="0"/>
              <a:t>evil (James 1:13)</a:t>
            </a:r>
          </a:p>
          <a:p>
            <a:r>
              <a:rPr lang="en-US" b="1" dirty="0" smtClean="0"/>
              <a:t>Doesn’t </a:t>
            </a:r>
            <a:r>
              <a:rPr lang="en-US" b="1" dirty="0" smtClean="0"/>
              <a:t>tempt with </a:t>
            </a:r>
            <a:r>
              <a:rPr lang="en-US" b="1" dirty="0" smtClean="0"/>
              <a:t>evil (ibid.)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limits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Cannot lie (Heb. 6:18; Titus 1:2; Num 23:19)</a:t>
            </a:r>
          </a:p>
          <a:p>
            <a:r>
              <a:rPr lang="en-US" b="1" dirty="0" smtClean="0"/>
              <a:t>Cannot </a:t>
            </a:r>
            <a:r>
              <a:rPr lang="en-US" b="1" dirty="0" smtClean="0"/>
              <a:t>die (Ps 90:2; Gen 2:7; Acts 17:25)</a:t>
            </a:r>
            <a:endParaRPr lang="en-US" b="1" dirty="0" smtClean="0"/>
          </a:p>
          <a:p>
            <a:r>
              <a:rPr lang="en-US" b="1" dirty="0" smtClean="0"/>
              <a:t>Cannot </a:t>
            </a:r>
            <a:r>
              <a:rPr lang="en-US" b="1" dirty="0" smtClean="0"/>
              <a:t>be tempted with </a:t>
            </a:r>
            <a:r>
              <a:rPr lang="en-US" b="1" dirty="0" smtClean="0"/>
              <a:t>evil (James 1:13)</a:t>
            </a:r>
          </a:p>
          <a:p>
            <a:r>
              <a:rPr lang="en-US" b="1" dirty="0" smtClean="0"/>
              <a:t>Doesn’t </a:t>
            </a:r>
            <a:r>
              <a:rPr lang="en-US" b="1" dirty="0" smtClean="0"/>
              <a:t>tempt with </a:t>
            </a:r>
            <a:r>
              <a:rPr lang="en-US" b="1" dirty="0" smtClean="0"/>
              <a:t>evil (ibid.)</a:t>
            </a:r>
          </a:p>
          <a:p>
            <a:r>
              <a:rPr lang="en-US" b="1" dirty="0" smtClean="0"/>
              <a:t>Salvation </a:t>
            </a:r>
            <a:r>
              <a:rPr lang="en-US" b="1" dirty="0" smtClean="0"/>
              <a:t>outside of </a:t>
            </a:r>
            <a:r>
              <a:rPr lang="en-US" b="1" dirty="0" smtClean="0"/>
              <a:t>Christ (Acts 4:12; Jn 14:6)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limits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Cannot lie (Heb. 6:18; Titus 1:2; Num 23:19)</a:t>
            </a:r>
          </a:p>
          <a:p>
            <a:r>
              <a:rPr lang="en-US" b="1" dirty="0" smtClean="0"/>
              <a:t>Cannot </a:t>
            </a:r>
            <a:r>
              <a:rPr lang="en-US" b="1" dirty="0" smtClean="0"/>
              <a:t>die (Ps 90:2; Gen 2:7; Acts 17:25)</a:t>
            </a:r>
            <a:endParaRPr lang="en-US" b="1" dirty="0" smtClean="0"/>
          </a:p>
          <a:p>
            <a:r>
              <a:rPr lang="en-US" b="1" dirty="0" smtClean="0"/>
              <a:t>Cannot </a:t>
            </a:r>
            <a:r>
              <a:rPr lang="en-US" b="1" dirty="0" smtClean="0"/>
              <a:t>be tempted with </a:t>
            </a:r>
            <a:r>
              <a:rPr lang="en-US" b="1" dirty="0" smtClean="0"/>
              <a:t>evil (James 1:13)</a:t>
            </a:r>
          </a:p>
          <a:p>
            <a:r>
              <a:rPr lang="en-US" b="1" dirty="0" smtClean="0"/>
              <a:t>Doesn’t </a:t>
            </a:r>
            <a:r>
              <a:rPr lang="en-US" b="1" dirty="0" smtClean="0"/>
              <a:t>tempt with </a:t>
            </a:r>
            <a:r>
              <a:rPr lang="en-US" b="1" dirty="0" smtClean="0"/>
              <a:t>evil (ibid.)</a:t>
            </a:r>
          </a:p>
          <a:p>
            <a:r>
              <a:rPr lang="en-US" b="1" dirty="0" smtClean="0"/>
              <a:t>Salvation </a:t>
            </a:r>
            <a:r>
              <a:rPr lang="en-US" b="1" dirty="0" smtClean="0"/>
              <a:t>outside of </a:t>
            </a:r>
            <a:r>
              <a:rPr lang="en-US" b="1" dirty="0" smtClean="0"/>
              <a:t>Christ (Acts 4:12; Jn 14:6)</a:t>
            </a:r>
          </a:p>
          <a:p>
            <a:r>
              <a:rPr lang="en-US" b="1" dirty="0" smtClean="0"/>
              <a:t>(Jesus </a:t>
            </a:r>
            <a:r>
              <a:rPr lang="en-US" b="1" dirty="0" smtClean="0"/>
              <a:t>had to become </a:t>
            </a:r>
            <a:r>
              <a:rPr lang="en-US" b="1" dirty="0" smtClean="0"/>
              <a:t>a man </a:t>
            </a:r>
            <a:r>
              <a:rPr lang="en-US" b="1" dirty="0" smtClean="0"/>
              <a:t>[limit Himself] to be able to </a:t>
            </a:r>
            <a:r>
              <a:rPr lang="en-US" b="1" dirty="0" smtClean="0"/>
              <a:t>die/be </a:t>
            </a:r>
            <a:r>
              <a:rPr lang="en-US" b="1" dirty="0" smtClean="0"/>
              <a:t>tempted to do these types of things) – </a:t>
            </a:r>
            <a:r>
              <a:rPr lang="en-US" b="1" dirty="0" smtClean="0"/>
              <a:t>Philippians 2:5-8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Their actions limited the interactions</a:t>
            </a:r>
          </a:p>
          <a:p>
            <a:pPr lvl="1"/>
            <a:r>
              <a:rPr lang="en-US" b="1" dirty="0" smtClean="0"/>
              <a:t>They turned back (v 9-11)</a:t>
            </a:r>
          </a:p>
          <a:p>
            <a:pPr lvl="2"/>
            <a:r>
              <a:rPr lang="en-US" b="1" dirty="0" smtClean="0"/>
              <a:t>Fear </a:t>
            </a:r>
          </a:p>
          <a:p>
            <a:pPr lvl="2"/>
            <a:r>
              <a:rPr lang="en-US" b="1" dirty="0" smtClean="0"/>
              <a:t>Forgetting </a:t>
            </a:r>
          </a:p>
          <a:p>
            <a:pPr lvl="1"/>
            <a:r>
              <a:rPr lang="en-US" b="1" dirty="0" smtClean="0"/>
              <a:t>Graven </a:t>
            </a:r>
            <a:r>
              <a:rPr lang="en-US" b="1" dirty="0" smtClean="0"/>
              <a:t>images (Exodus 20:4-6)</a:t>
            </a:r>
          </a:p>
          <a:p>
            <a:pPr lvl="1"/>
            <a:r>
              <a:rPr lang="en-US" b="1" dirty="0" smtClean="0"/>
              <a:t>Sin (Isaiah 59:1-2)</a:t>
            </a:r>
          </a:p>
          <a:p>
            <a:pPr lvl="1"/>
            <a:r>
              <a:rPr lang="en-US" b="1" dirty="0" smtClean="0"/>
              <a:t>Unbelief – v20 </a:t>
            </a:r>
            <a:r>
              <a:rPr lang="en-US" b="1" dirty="0" smtClean="0"/>
              <a:t>(Matthew 13:58)</a:t>
            </a:r>
          </a:p>
          <a:p>
            <a:pPr lvl="1"/>
            <a:r>
              <a:rPr lang="en-US" b="1" dirty="0" smtClean="0"/>
              <a:t>Rebelliousness (Matthew 23:37-39)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actions can limit God in our lives</a:t>
            </a:r>
          </a:p>
          <a:p>
            <a:pPr lvl="1"/>
            <a:r>
              <a:rPr lang="en-US" b="1" dirty="0" smtClean="0"/>
              <a:t>2 Tim 3:1-2 – Have a form…deny </a:t>
            </a:r>
            <a:r>
              <a:rPr lang="en-US" b="1" dirty="0" smtClean="0"/>
              <a:t>power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actions can limit God in our lives</a:t>
            </a:r>
          </a:p>
          <a:p>
            <a:pPr lvl="1"/>
            <a:r>
              <a:rPr lang="en-US" b="1" dirty="0" smtClean="0"/>
              <a:t>2 Tim 3:1-2 – Have a form…deny power</a:t>
            </a:r>
          </a:p>
          <a:p>
            <a:pPr lvl="1"/>
            <a:r>
              <a:rPr lang="en-US" b="1" dirty="0" smtClean="0"/>
              <a:t>Failing to use His aids – wisdom, dating, marriage, yokes, worship, etc. Matthew 25; 2 Peter 3; 2 Thess </a:t>
            </a:r>
            <a:r>
              <a:rPr lang="en-US" b="1" dirty="0" smtClean="0"/>
              <a:t>1:6-9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actions can limit God in our lives</a:t>
            </a:r>
          </a:p>
          <a:p>
            <a:pPr lvl="1"/>
            <a:r>
              <a:rPr lang="en-US" b="1" dirty="0" smtClean="0"/>
              <a:t>2 Tim 3:1-2 – Have a form…deny power</a:t>
            </a:r>
          </a:p>
          <a:p>
            <a:pPr lvl="1"/>
            <a:r>
              <a:rPr lang="en-US" b="1" dirty="0" smtClean="0"/>
              <a:t>Failing to use His aids – wisdom, dating, marriage, yokes, worship, etc. Matthew 25; 2 Peter 3; 2 Thess 1:6-9</a:t>
            </a:r>
          </a:p>
          <a:p>
            <a:pPr lvl="1"/>
            <a:r>
              <a:rPr lang="en-US" b="1" dirty="0" smtClean="0"/>
              <a:t>Rejecting His word (Romans 1:16; Matt 13:4, 19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is the end of the year, and I would like to speak about d</a:t>
            </a:r>
            <a:r>
              <a:rPr lang="en-US" b="1" dirty="0" smtClean="0"/>
              <a:t>oing the impossible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actions can limit God in our lives</a:t>
            </a:r>
          </a:p>
          <a:p>
            <a:pPr lvl="1"/>
            <a:r>
              <a:rPr lang="en-US" b="1" dirty="0" smtClean="0"/>
              <a:t>2 Tim 3:1-2 – Have a form…deny power</a:t>
            </a:r>
          </a:p>
          <a:p>
            <a:pPr lvl="1"/>
            <a:r>
              <a:rPr lang="en-US" b="1" dirty="0" smtClean="0"/>
              <a:t>Failing to use His aids – wisdom, dating, marriage, yokes, worship, etc. Matthew 25; 2 Peter 3; 2 Thess 1:6-9</a:t>
            </a:r>
          </a:p>
          <a:p>
            <a:pPr lvl="1"/>
            <a:r>
              <a:rPr lang="en-US" b="1" dirty="0" smtClean="0"/>
              <a:t>Rejecting His word (Romans 1:16; Matt 13:4, 19)</a:t>
            </a:r>
          </a:p>
          <a:p>
            <a:pPr lvl="1"/>
            <a:r>
              <a:rPr lang="en-US" b="1" dirty="0" smtClean="0"/>
              <a:t>In prayer, etc. you counsel God (Job 38:2, etc</a:t>
            </a:r>
            <a:r>
              <a:rPr lang="en-US" b="1" dirty="0" smtClean="0"/>
              <a:t>.)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actions can limit God in our lives</a:t>
            </a:r>
          </a:p>
          <a:p>
            <a:pPr lvl="1"/>
            <a:r>
              <a:rPr lang="en-US" b="1" dirty="0" smtClean="0"/>
              <a:t>2 Tim 3:1-2 – Have a form…deny power</a:t>
            </a:r>
          </a:p>
          <a:p>
            <a:pPr lvl="1"/>
            <a:r>
              <a:rPr lang="en-US" b="1" dirty="0" smtClean="0"/>
              <a:t>Failing to use His aids – wisdom, dating, marriage, yokes, worship, etc. Matthew 25; 2 Peter 3; 2 Thess 1:6-9</a:t>
            </a:r>
          </a:p>
          <a:p>
            <a:pPr lvl="1"/>
            <a:r>
              <a:rPr lang="en-US" b="1" dirty="0" smtClean="0"/>
              <a:t>Rejecting His word (Romans 1:16; Matt 13:4, 19)</a:t>
            </a:r>
          </a:p>
          <a:p>
            <a:pPr lvl="1"/>
            <a:r>
              <a:rPr lang="en-US" b="1" dirty="0" smtClean="0"/>
              <a:t>In prayer, etc. you counsel God (Job 38:2, etc.)</a:t>
            </a:r>
          </a:p>
          <a:p>
            <a:pPr lvl="1"/>
            <a:r>
              <a:rPr lang="en-US" b="1" dirty="0" smtClean="0"/>
              <a:t>Ephesians 3:20 – Not asking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reflect back on the past year…</a:t>
            </a:r>
          </a:p>
          <a:p>
            <a:pPr lvl="1"/>
            <a:r>
              <a:rPr lang="en-US" b="1" dirty="0" smtClean="0"/>
              <a:t>Let’s think of all the good that has come to us</a:t>
            </a:r>
          </a:p>
          <a:p>
            <a:pPr lvl="1"/>
            <a:r>
              <a:rPr lang="en-US" b="1" dirty="0" smtClean="0"/>
              <a:t>And, all the good that we have been able to do, to God’s glory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reflect back on the past year…</a:t>
            </a:r>
          </a:p>
          <a:p>
            <a:pPr lvl="1"/>
            <a:r>
              <a:rPr lang="en-US" b="1" dirty="0" smtClean="0"/>
              <a:t>Let’s think of all the good that has come to us</a:t>
            </a:r>
          </a:p>
          <a:p>
            <a:pPr lvl="1"/>
            <a:r>
              <a:rPr lang="en-US" b="1" dirty="0" smtClean="0"/>
              <a:t>And, all the good that we have been able to do, to God’s glory</a:t>
            </a:r>
          </a:p>
          <a:p>
            <a:pPr lvl="1"/>
            <a:r>
              <a:rPr lang="en-US" b="1" dirty="0" smtClean="0"/>
              <a:t>Let’s think on all the problems that we’ve been able to overcome, through God’s grace</a:t>
            </a:r>
          </a:p>
          <a:p>
            <a:pPr lvl="1"/>
            <a:r>
              <a:rPr lang="en-US" b="1" dirty="0" smtClean="0"/>
              <a:t>And, how we have grown because of the trials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reflect back on the past year…</a:t>
            </a:r>
          </a:p>
          <a:p>
            <a:pPr lvl="1"/>
            <a:r>
              <a:rPr lang="en-US" b="1" dirty="0" smtClean="0"/>
              <a:t>Let’s think of all the good that has come to us</a:t>
            </a:r>
          </a:p>
          <a:p>
            <a:pPr lvl="1"/>
            <a:r>
              <a:rPr lang="en-US" b="1" dirty="0" smtClean="0"/>
              <a:t>And, all the good that we have been able to do, to God’s glory</a:t>
            </a:r>
          </a:p>
          <a:p>
            <a:pPr lvl="1"/>
            <a:r>
              <a:rPr lang="en-US" b="1" dirty="0" smtClean="0"/>
              <a:t>Let’s think on all the problems that we’ve been able to overcome, through God’s grace</a:t>
            </a:r>
          </a:p>
          <a:p>
            <a:pPr lvl="1"/>
            <a:r>
              <a:rPr lang="en-US" b="1" dirty="0" smtClean="0"/>
              <a:t>And, how we have grown because of the trials</a:t>
            </a:r>
            <a:endParaRPr lang="en-US" b="1" dirty="0" smtClean="0"/>
          </a:p>
          <a:p>
            <a:r>
              <a:rPr lang="en-US" b="1" dirty="0" smtClean="0"/>
              <a:t>But, let’s also consider how we have limited God in our lives</a:t>
            </a:r>
          </a:p>
          <a:p>
            <a:r>
              <a:rPr lang="en-US" b="1" dirty="0" smtClean="0"/>
              <a:t>and resolve to stop those habits, attitudes, etc.</a:t>
            </a:r>
            <a:endParaRPr lang="es-P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cannot limit God’s power, wisdom or nature</a:t>
            </a:r>
          </a:p>
          <a:p>
            <a:r>
              <a:rPr lang="en-US" b="1" dirty="0" smtClean="0"/>
              <a:t>His very nature defines His </a:t>
            </a:r>
            <a:r>
              <a:rPr lang="en-US" b="1" dirty="0" smtClean="0"/>
              <a:t>being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cannot limit God’s power, wisdom or nature</a:t>
            </a:r>
          </a:p>
          <a:p>
            <a:r>
              <a:rPr lang="en-US" b="1" dirty="0" smtClean="0"/>
              <a:t>His very nature defines His being</a:t>
            </a:r>
          </a:p>
          <a:p>
            <a:r>
              <a:rPr lang="en-US" b="1" dirty="0" smtClean="0"/>
              <a:t>But, we can limit His being in our lives</a:t>
            </a:r>
          </a:p>
          <a:p>
            <a:pPr lvl="1"/>
            <a:r>
              <a:rPr lang="en-US" b="1" dirty="0" smtClean="0"/>
              <a:t>Blessings</a:t>
            </a:r>
          </a:p>
          <a:p>
            <a:pPr lvl="1"/>
            <a:r>
              <a:rPr lang="en-US" b="1" dirty="0" smtClean="0"/>
              <a:t>Promises</a:t>
            </a:r>
          </a:p>
          <a:p>
            <a:pPr lvl="1"/>
            <a:r>
              <a:rPr lang="en-US" b="1" dirty="0" smtClean="0"/>
              <a:t>Aiding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cannot limit God’s power, wisdom or nature</a:t>
            </a:r>
          </a:p>
          <a:p>
            <a:r>
              <a:rPr lang="en-US" b="1" dirty="0" smtClean="0"/>
              <a:t>His very nature defines His being</a:t>
            </a:r>
          </a:p>
          <a:p>
            <a:r>
              <a:rPr lang="en-US" b="1" dirty="0" smtClean="0"/>
              <a:t>But, we can limit His being in our lives</a:t>
            </a:r>
          </a:p>
          <a:p>
            <a:pPr lvl="1"/>
            <a:r>
              <a:rPr lang="en-US" b="1" dirty="0" smtClean="0"/>
              <a:t>Blessings</a:t>
            </a:r>
          </a:p>
          <a:p>
            <a:pPr lvl="1"/>
            <a:r>
              <a:rPr lang="en-US" b="1" dirty="0" smtClean="0"/>
              <a:t>Promises</a:t>
            </a:r>
          </a:p>
          <a:p>
            <a:pPr lvl="1"/>
            <a:r>
              <a:rPr lang="en-US" b="1" dirty="0" smtClean="0"/>
              <a:t>Aiding </a:t>
            </a:r>
          </a:p>
          <a:p>
            <a:r>
              <a:rPr lang="en-US" b="1" dirty="0" smtClean="0"/>
              <a:t>Are you guilty of limiting God?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is the end of the year, and I would like to speak about d</a:t>
            </a:r>
            <a:r>
              <a:rPr lang="en-US" b="1" dirty="0" smtClean="0"/>
              <a:t>oing the impossible</a:t>
            </a:r>
          </a:p>
          <a:p>
            <a:pPr lvl="1"/>
            <a:r>
              <a:rPr lang="en-US" b="1" dirty="0" smtClean="0"/>
              <a:t>But, not in a good way</a:t>
            </a:r>
          </a:p>
          <a:p>
            <a:endParaRPr lang="es-P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is the end of the year, and I would like to speak about d</a:t>
            </a:r>
            <a:r>
              <a:rPr lang="en-US" b="1" dirty="0" smtClean="0"/>
              <a:t>oing the impossible</a:t>
            </a:r>
          </a:p>
          <a:p>
            <a:pPr lvl="1"/>
            <a:r>
              <a:rPr lang="en-US" b="1" dirty="0" smtClean="0"/>
              <a:t>But, not in a good way</a:t>
            </a:r>
          </a:p>
          <a:p>
            <a:pPr lvl="1"/>
            <a:r>
              <a:rPr lang="en-US" b="1" dirty="0" smtClean="0"/>
              <a:t>Rather, taking steps to </a:t>
            </a:r>
            <a:r>
              <a:rPr lang="en-US" b="1" u="sng" dirty="0" smtClean="0"/>
              <a:t>AVOID</a:t>
            </a:r>
            <a:r>
              <a:rPr lang="en-US" b="1" dirty="0" smtClean="0"/>
              <a:t> doing the impossible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is the end of the year, and I would like to speak about d</a:t>
            </a:r>
            <a:r>
              <a:rPr lang="en-US" b="1" dirty="0" smtClean="0"/>
              <a:t>oing the impossible</a:t>
            </a:r>
          </a:p>
          <a:p>
            <a:pPr lvl="1"/>
            <a:r>
              <a:rPr lang="en-US" b="1" dirty="0" smtClean="0"/>
              <a:t>But, not in a good way</a:t>
            </a:r>
          </a:p>
          <a:p>
            <a:pPr lvl="1"/>
            <a:r>
              <a:rPr lang="en-US" b="1" dirty="0" smtClean="0"/>
              <a:t>Rather, taking steps to </a:t>
            </a:r>
            <a:r>
              <a:rPr lang="en-US" b="1" u="sng" dirty="0" smtClean="0"/>
              <a:t>AVOID</a:t>
            </a:r>
            <a:r>
              <a:rPr lang="en-US" b="1" dirty="0" smtClean="0"/>
              <a:t> doing the impossible</a:t>
            </a:r>
            <a:endParaRPr lang="en-US" b="1" dirty="0" smtClean="0"/>
          </a:p>
          <a:p>
            <a:r>
              <a:rPr lang="en-US" b="1" dirty="0" smtClean="0"/>
              <a:t>God is God</a:t>
            </a:r>
          </a:p>
          <a:p>
            <a:pPr lvl="1"/>
            <a:r>
              <a:rPr lang="en-US" b="1" dirty="0" smtClean="0"/>
              <a:t>No one/nothing may cage Him, slow Him down, fence Him in, draw a line He may not cross, </a:t>
            </a:r>
            <a:r>
              <a:rPr lang="en-US" b="1" dirty="0" smtClean="0"/>
              <a:t>etc. (Mark 10:27)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is the end of the year, and I would like to speak about d</a:t>
            </a:r>
            <a:r>
              <a:rPr lang="en-US" b="1" dirty="0" smtClean="0"/>
              <a:t>oing the impossible</a:t>
            </a:r>
          </a:p>
          <a:p>
            <a:pPr lvl="1"/>
            <a:r>
              <a:rPr lang="en-US" b="1" dirty="0" smtClean="0"/>
              <a:t>But, not in a good way</a:t>
            </a:r>
          </a:p>
          <a:p>
            <a:pPr lvl="1"/>
            <a:r>
              <a:rPr lang="en-US" b="1" dirty="0" smtClean="0"/>
              <a:t>Rather, taking steps to </a:t>
            </a:r>
            <a:r>
              <a:rPr lang="en-US" b="1" u="sng" dirty="0" smtClean="0"/>
              <a:t>AVOID</a:t>
            </a:r>
            <a:r>
              <a:rPr lang="en-US" b="1" dirty="0" smtClean="0"/>
              <a:t> doing the impossible</a:t>
            </a:r>
            <a:endParaRPr lang="en-US" b="1" dirty="0" smtClean="0"/>
          </a:p>
          <a:p>
            <a:r>
              <a:rPr lang="en-US" b="1" dirty="0" smtClean="0"/>
              <a:t>God is God</a:t>
            </a:r>
          </a:p>
          <a:p>
            <a:pPr lvl="1"/>
            <a:r>
              <a:rPr lang="en-US" b="1" dirty="0" smtClean="0"/>
              <a:t>No one/nothing may cage Him, slow Him down, fence Him in, draw a line He may not cross, etc. (Mark 10:27)</a:t>
            </a:r>
          </a:p>
          <a:p>
            <a:pPr lvl="1"/>
            <a:r>
              <a:rPr lang="en-US" b="1" dirty="0" smtClean="0"/>
              <a:t>So, what am I talking about?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78:40-41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200" b="1" dirty="0" smtClean="0"/>
              <a:t>	How often they provoked Him in the wilderness, 			       and grieved Him in the desert!</a:t>
            </a:r>
          </a:p>
          <a:p>
            <a:pPr>
              <a:buNone/>
            </a:pPr>
            <a:r>
              <a:rPr lang="en-US" sz="4200" b="1" dirty="0" smtClean="0"/>
              <a:t>	Yes, again and again they tempted God, 						       and </a:t>
            </a:r>
            <a:r>
              <a:rPr lang="en-US" sz="4200" b="1" u="sng" dirty="0" smtClean="0"/>
              <a:t>limited the Holy One of Israel</a:t>
            </a:r>
            <a:r>
              <a:rPr lang="en-US" sz="4200" b="1" dirty="0" smtClean="0"/>
              <a:t>.</a:t>
            </a:r>
            <a:endParaRPr lang="en-US" sz="4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Hebrew: “Set-mark”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Translated: “Vexed, provoked, pained, limited, offended, set bounds, grieved”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Hebrew: “Set-mark”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Translated: “Vexed, provoked, pained, limited, offended, set bounds, grieved”</a:t>
            </a:r>
          </a:p>
          <a:p>
            <a:pPr lvl="1"/>
            <a:r>
              <a:rPr lang="en-US" b="1" dirty="0" smtClean="0"/>
              <a:t>As in:</a:t>
            </a:r>
          </a:p>
          <a:p>
            <a:pPr lvl="2"/>
            <a:r>
              <a:rPr lang="en-US" b="1" dirty="0" smtClean="0"/>
              <a:t>“Knock this chip off my </a:t>
            </a:r>
            <a:r>
              <a:rPr lang="en-US" b="1" dirty="0" smtClean="0"/>
              <a:t>s</a:t>
            </a:r>
            <a:r>
              <a:rPr lang="en-US" b="1" dirty="0" smtClean="0"/>
              <a:t>houlder”</a:t>
            </a:r>
          </a:p>
          <a:p>
            <a:pPr lvl="2"/>
            <a:r>
              <a:rPr lang="en-US" b="1" dirty="0" smtClean="0"/>
              <a:t>“Draw a line in the sand”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1228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“They Limited God…”</vt:lpstr>
      <vt:lpstr>INTRODUCTION</vt:lpstr>
      <vt:lpstr>INTRODUCTION</vt:lpstr>
      <vt:lpstr>INTRODUCTION</vt:lpstr>
      <vt:lpstr>INTRODUCTION</vt:lpstr>
      <vt:lpstr>INTRODUCTION</vt:lpstr>
      <vt:lpstr>Psalm 78:40-41</vt:lpstr>
      <vt:lpstr>Hebrew: “Set-mark”</vt:lpstr>
      <vt:lpstr>Hebrew: “Set-mark”</vt:lpstr>
      <vt:lpstr>Hebrew: “Set-mark”</vt:lpstr>
      <vt:lpstr>Hebrew: “Set-mark”</vt:lpstr>
      <vt:lpstr>God limits Himself</vt:lpstr>
      <vt:lpstr>God limits Himself</vt:lpstr>
      <vt:lpstr>God limits Himself</vt:lpstr>
      <vt:lpstr>God limits Himself</vt:lpstr>
      <vt:lpstr>Their actions</vt:lpstr>
      <vt:lpstr>Our actions</vt:lpstr>
      <vt:lpstr>Our actions</vt:lpstr>
      <vt:lpstr>Our actions</vt:lpstr>
      <vt:lpstr>Our actions</vt:lpstr>
      <vt:lpstr>Our actions</vt:lpstr>
      <vt:lpstr>Application</vt:lpstr>
      <vt:lpstr>Application</vt:lpstr>
      <vt:lpstr>Application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49</cp:revision>
  <dcterms:created xsi:type="dcterms:W3CDTF">2015-05-30T17:53:26Z</dcterms:created>
  <dcterms:modified xsi:type="dcterms:W3CDTF">2015-12-27T15:04:37Z</dcterms:modified>
</cp:coreProperties>
</file>