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7" r:id="rId8"/>
    <p:sldId id="266" r:id="rId9"/>
    <p:sldId id="261" r:id="rId10"/>
    <p:sldId id="273" r:id="rId11"/>
    <p:sldId id="272" r:id="rId12"/>
    <p:sldId id="271" r:id="rId13"/>
    <p:sldId id="270" r:id="rId14"/>
    <p:sldId id="276" r:id="rId15"/>
    <p:sldId id="275" r:id="rId16"/>
    <p:sldId id="274" r:id="rId17"/>
    <p:sldId id="279" r:id="rId18"/>
    <p:sldId id="278" r:id="rId19"/>
    <p:sldId id="281" r:id="rId20"/>
    <p:sldId id="283" r:id="rId21"/>
    <p:sldId id="282" r:id="rId22"/>
    <p:sldId id="293" r:id="rId23"/>
    <p:sldId id="292" r:id="rId24"/>
    <p:sldId id="284" r:id="rId25"/>
    <p:sldId id="285" r:id="rId26"/>
    <p:sldId id="287" r:id="rId27"/>
    <p:sldId id="286" r:id="rId28"/>
    <p:sldId id="291" r:id="rId29"/>
    <p:sldId id="290" r:id="rId30"/>
    <p:sldId id="289" r:id="rId31"/>
    <p:sldId id="288" r:id="rId32"/>
    <p:sldId id="258" r:id="rId33"/>
    <p:sldId id="269" r:id="rId34"/>
    <p:sldId id="268" r:id="rId35"/>
    <p:sldId id="26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hiopian-Eunuch.jpg"/>
          <p:cNvPicPr>
            <a:picLocks noChangeAspect="1"/>
          </p:cNvPicPr>
          <p:nvPr/>
        </p:nvPicPr>
        <p:blipFill>
          <a:blip r:embed="rId2" cstate="print"/>
          <a:srcRect b="12315"/>
          <a:stretch>
            <a:fillRect/>
          </a:stretch>
        </p:blipFill>
        <p:spPr>
          <a:xfrm>
            <a:off x="0" y="829733"/>
            <a:ext cx="9144000" cy="6028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600" b="1" dirty="0" smtClean="0"/>
              <a:t>Why Stop the Chariot?</a:t>
            </a:r>
            <a:r>
              <a:rPr lang="en-US" sz="6600" b="1" dirty="0" smtClean="0">
                <a:solidFill>
                  <a:schemeClr val="bg1"/>
                </a:solidFill>
              </a:rPr>
              <a:t>?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4038600" cy="990600"/>
          </a:xfrm>
        </p:spPr>
        <p:txBody>
          <a:bodyPr>
            <a:normAutofit fontScale="92500"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Acts 8:26-39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…if divine revelation saves?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Three forms seen here</a:t>
            </a:r>
          </a:p>
          <a:p>
            <a:pPr lvl="1"/>
            <a:r>
              <a:rPr lang="en-US" b="1" dirty="0" smtClean="0"/>
              <a:t>V 26 - An angel sends Philip to the road</a:t>
            </a:r>
          </a:p>
          <a:p>
            <a:pPr lvl="1"/>
            <a:r>
              <a:rPr lang="en-US" b="1" dirty="0" smtClean="0"/>
              <a:t>V 29 – the HS tells Philip to go to the Eunuch</a:t>
            </a:r>
          </a:p>
          <a:p>
            <a:pPr lvl="1"/>
            <a:r>
              <a:rPr lang="en-US" b="1" dirty="0" smtClean="0"/>
              <a:t>V 30 - Philip (inspired) speaks to the Eunuch</a:t>
            </a:r>
          </a:p>
          <a:p>
            <a:r>
              <a:rPr lang="en-US" b="1" dirty="0" smtClean="0"/>
              <a:t>Today, many claim they are saved and claim divine revelation apart from the Bible as proof</a:t>
            </a:r>
          </a:p>
          <a:p>
            <a:pPr lvl="1"/>
            <a:r>
              <a:rPr lang="en-US" b="1" dirty="0" smtClean="0"/>
              <a:t>Galatians 1:6-9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…if divine revelation saves?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Three forms seen here</a:t>
            </a:r>
          </a:p>
          <a:p>
            <a:pPr lvl="1"/>
            <a:r>
              <a:rPr lang="en-US" b="1" dirty="0" smtClean="0"/>
              <a:t>V 26 - An angel sends Philip to the road</a:t>
            </a:r>
          </a:p>
          <a:p>
            <a:pPr lvl="1"/>
            <a:r>
              <a:rPr lang="en-US" b="1" dirty="0" smtClean="0"/>
              <a:t>V 29 – the HS tells Philip to go to the Eunuch</a:t>
            </a:r>
          </a:p>
          <a:p>
            <a:pPr lvl="1"/>
            <a:r>
              <a:rPr lang="en-US" b="1" dirty="0" smtClean="0"/>
              <a:t>V 30 - Philip (inspired) speaks to the Eunuch</a:t>
            </a:r>
          </a:p>
          <a:p>
            <a:r>
              <a:rPr lang="en-US" b="1" dirty="0" smtClean="0"/>
              <a:t>Today, many claim they are saved and claim divine revelation apart from the Bible as proof</a:t>
            </a:r>
          </a:p>
          <a:p>
            <a:pPr lvl="1"/>
            <a:r>
              <a:rPr lang="en-US" b="1" dirty="0" smtClean="0"/>
              <a:t>Galatians 1:6-9</a:t>
            </a:r>
          </a:p>
          <a:p>
            <a:pPr lvl="1"/>
            <a:r>
              <a:rPr lang="en-US" b="1" dirty="0" smtClean="0"/>
              <a:t>Notice Acts 10-11; Acts 9, 22, 26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…if divine revelation saves?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Three forms seen here</a:t>
            </a:r>
          </a:p>
          <a:p>
            <a:pPr lvl="1"/>
            <a:r>
              <a:rPr lang="en-US" b="1" dirty="0" smtClean="0"/>
              <a:t>V 26 - An angel sends Philip to the road</a:t>
            </a:r>
          </a:p>
          <a:p>
            <a:pPr lvl="1"/>
            <a:r>
              <a:rPr lang="en-US" b="1" dirty="0" smtClean="0"/>
              <a:t>V 29 – the HS tells Philip to go to the Eunuch</a:t>
            </a:r>
          </a:p>
          <a:p>
            <a:pPr lvl="1"/>
            <a:r>
              <a:rPr lang="en-US" b="1" dirty="0" smtClean="0"/>
              <a:t>V 30 - Philip (inspired) speaks to the Eunuch</a:t>
            </a:r>
          </a:p>
          <a:p>
            <a:r>
              <a:rPr lang="en-US" b="1" dirty="0" smtClean="0"/>
              <a:t>Today, many claim they are saved and claim divine revelation apart from the Bible as proof</a:t>
            </a:r>
          </a:p>
          <a:p>
            <a:pPr lvl="1"/>
            <a:r>
              <a:rPr lang="en-US" b="1" dirty="0" smtClean="0"/>
              <a:t>Galatians 1:6-9</a:t>
            </a:r>
          </a:p>
          <a:p>
            <a:pPr lvl="1"/>
            <a:r>
              <a:rPr lang="en-US" b="1" dirty="0" smtClean="0"/>
              <a:t>Notice Acts 10-11; Acts 9, 22, 26</a:t>
            </a:r>
          </a:p>
          <a:p>
            <a:pPr lvl="1"/>
            <a:r>
              <a:rPr lang="en-US" b="1" dirty="0" smtClean="0"/>
              <a:t>If revelation alone saves, why stop the chariot?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…if sincerity is all that’s needed?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eunuch must have been a trusted person</a:t>
            </a:r>
          </a:p>
          <a:p>
            <a:pPr lvl="1"/>
            <a:r>
              <a:rPr lang="en-US" b="1" dirty="0" smtClean="0"/>
              <a:t>Treasurer of Candace</a:t>
            </a:r>
          </a:p>
          <a:p>
            <a:pPr lvl="1"/>
            <a:r>
              <a:rPr lang="en-US" b="1" dirty="0" smtClean="0"/>
              <a:t>Compare to Joseph in OT</a:t>
            </a:r>
          </a:p>
          <a:p>
            <a:pPr lvl="1"/>
            <a:r>
              <a:rPr lang="en-US" b="1" dirty="0" smtClean="0"/>
              <a:t>Reading the Scriptures</a:t>
            </a:r>
          </a:p>
          <a:p>
            <a:pPr lvl="1"/>
            <a:r>
              <a:rPr lang="en-US" b="1" dirty="0" smtClean="0"/>
              <a:t>Made the trip to Jerusalem (more in next point)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…if sincerity is all that’s needed?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eunuch must have been a trusted person</a:t>
            </a:r>
          </a:p>
          <a:p>
            <a:pPr lvl="1"/>
            <a:r>
              <a:rPr lang="en-US" b="1" dirty="0" smtClean="0"/>
              <a:t>Treasurer of Candace</a:t>
            </a:r>
          </a:p>
          <a:p>
            <a:pPr lvl="1"/>
            <a:r>
              <a:rPr lang="en-US" b="1" dirty="0" smtClean="0"/>
              <a:t>Compare to Joseph in OT</a:t>
            </a:r>
          </a:p>
          <a:p>
            <a:pPr lvl="1"/>
            <a:r>
              <a:rPr lang="en-US" b="1" dirty="0" smtClean="0"/>
              <a:t>Reading the Scriptures</a:t>
            </a:r>
          </a:p>
          <a:p>
            <a:pPr lvl="1"/>
            <a:r>
              <a:rPr lang="en-US" b="1" dirty="0" smtClean="0"/>
              <a:t>Made the trip to Jerusalem (more in next point)</a:t>
            </a:r>
          </a:p>
          <a:p>
            <a:r>
              <a:rPr lang="en-US" b="1" dirty="0" smtClean="0"/>
              <a:t>Many today claim that the manner one claims salvation is unimportant as long as they are sincere</a:t>
            </a:r>
          </a:p>
          <a:p>
            <a:pPr lvl="1"/>
            <a:r>
              <a:rPr lang="en-US" b="1" dirty="0" smtClean="0"/>
              <a:t>Sincerity is very important (Hebrews 10:22)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…if sincerity is all that’s needed?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eunuch must have been a trusted person</a:t>
            </a:r>
          </a:p>
          <a:p>
            <a:pPr lvl="1"/>
            <a:r>
              <a:rPr lang="en-US" b="1" dirty="0" smtClean="0"/>
              <a:t>Treasurer of Candace</a:t>
            </a:r>
          </a:p>
          <a:p>
            <a:pPr lvl="1"/>
            <a:r>
              <a:rPr lang="en-US" b="1" dirty="0" smtClean="0"/>
              <a:t>Compare to Joseph in OT</a:t>
            </a:r>
          </a:p>
          <a:p>
            <a:pPr lvl="1"/>
            <a:r>
              <a:rPr lang="en-US" b="1" dirty="0" smtClean="0"/>
              <a:t>Reading the Scriptures</a:t>
            </a:r>
          </a:p>
          <a:p>
            <a:pPr lvl="1"/>
            <a:r>
              <a:rPr lang="en-US" b="1" dirty="0" smtClean="0"/>
              <a:t>Made the trip to Jerusalem (more in next point)</a:t>
            </a:r>
          </a:p>
          <a:p>
            <a:r>
              <a:rPr lang="en-US" b="1" dirty="0" smtClean="0"/>
              <a:t>Many today claim that the manner one claims salvation is unimportant as long as they are sincere</a:t>
            </a:r>
          </a:p>
          <a:p>
            <a:pPr lvl="1"/>
            <a:r>
              <a:rPr lang="en-US" b="1" dirty="0" smtClean="0"/>
              <a:t>Sincerity is very important (Hebrews 10:22)</a:t>
            </a:r>
          </a:p>
          <a:p>
            <a:pPr lvl="1"/>
            <a:r>
              <a:rPr lang="en-US" b="1" dirty="0" smtClean="0"/>
              <a:t>If it’s the only requirement: Why stop the chariot?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…if being religious is all…?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eunuch was a religious man</a:t>
            </a:r>
          </a:p>
          <a:p>
            <a:pPr lvl="1"/>
            <a:r>
              <a:rPr lang="en-US" b="1" dirty="0" smtClean="0"/>
              <a:t>He had gone to Jerusalem to worship – v 27</a:t>
            </a:r>
          </a:p>
          <a:p>
            <a:pPr lvl="1"/>
            <a:r>
              <a:rPr lang="en-US" b="1" dirty="0" smtClean="0"/>
              <a:t>Deuteronomy 16 – all male Jews req. 3x/year</a:t>
            </a:r>
          </a:p>
          <a:p>
            <a:pPr lvl="1"/>
            <a:r>
              <a:rPr lang="en-US" b="1" dirty="0" smtClean="0"/>
              <a:t>He was reading the Scriptures – notice Rev. 1:3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…if being religious is all…?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eunuch was a religious man</a:t>
            </a:r>
          </a:p>
          <a:p>
            <a:pPr lvl="1"/>
            <a:r>
              <a:rPr lang="en-US" b="1" dirty="0" smtClean="0"/>
              <a:t>He had gone to Jerusalem to worship – v 27</a:t>
            </a:r>
          </a:p>
          <a:p>
            <a:pPr lvl="1"/>
            <a:r>
              <a:rPr lang="en-US" b="1" dirty="0" smtClean="0"/>
              <a:t>Deuteronomy 16 – all male Jews req. 3x/year</a:t>
            </a:r>
          </a:p>
          <a:p>
            <a:pPr lvl="1"/>
            <a:r>
              <a:rPr lang="en-US" b="1" dirty="0" smtClean="0"/>
              <a:t>He was reading the Scriptures – notice Rev. 1:3</a:t>
            </a:r>
          </a:p>
          <a:p>
            <a:r>
              <a:rPr lang="en-US" b="1" dirty="0" smtClean="0"/>
              <a:t>Many today claim that they are saved because they are religious</a:t>
            </a:r>
          </a:p>
          <a:p>
            <a:pPr lvl="1"/>
            <a:r>
              <a:rPr lang="en-US" b="1" dirty="0" smtClean="0"/>
              <a:t>Church membership is unimportant</a:t>
            </a:r>
          </a:p>
          <a:p>
            <a:pPr lvl="1"/>
            <a:r>
              <a:rPr lang="en-US" b="1" dirty="0" smtClean="0"/>
              <a:t>“They” are zealots, hypocrites, etc.</a:t>
            </a:r>
          </a:p>
          <a:p>
            <a:pPr lvl="1"/>
            <a:r>
              <a:rPr lang="en-US" b="1" dirty="0" smtClean="0"/>
              <a:t>This is a form of pride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…if being religious is all…?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eunuch was a religious man</a:t>
            </a:r>
          </a:p>
          <a:p>
            <a:pPr lvl="1"/>
            <a:r>
              <a:rPr lang="en-US" b="1" dirty="0" smtClean="0"/>
              <a:t>He had gone to Jerusalem to worship – v 27</a:t>
            </a:r>
          </a:p>
          <a:p>
            <a:pPr lvl="1"/>
            <a:r>
              <a:rPr lang="en-US" b="1" dirty="0" smtClean="0"/>
              <a:t>Deuteronomy 16 – all male Jews req. 3x/year</a:t>
            </a:r>
          </a:p>
          <a:p>
            <a:pPr lvl="1"/>
            <a:r>
              <a:rPr lang="en-US" b="1" dirty="0" smtClean="0"/>
              <a:t>He was reading the Scriptures – notice Rev. 1:3</a:t>
            </a:r>
          </a:p>
          <a:p>
            <a:r>
              <a:rPr lang="en-US" b="1" dirty="0" smtClean="0"/>
              <a:t>Many today claim that they are saved because they are religious</a:t>
            </a:r>
          </a:p>
          <a:p>
            <a:pPr lvl="1"/>
            <a:r>
              <a:rPr lang="en-US" b="1" dirty="0" smtClean="0"/>
              <a:t>Church membership is unimportant</a:t>
            </a:r>
          </a:p>
          <a:p>
            <a:pPr lvl="1"/>
            <a:r>
              <a:rPr lang="en-US" b="1" dirty="0" smtClean="0"/>
              <a:t>“They” are zealots, hypocrites, etc.</a:t>
            </a:r>
          </a:p>
          <a:p>
            <a:pPr lvl="1"/>
            <a:r>
              <a:rPr lang="en-US" b="1" dirty="0" smtClean="0"/>
              <a:t>This is a form of pride</a:t>
            </a:r>
          </a:p>
          <a:p>
            <a:pPr lvl="1"/>
            <a:r>
              <a:rPr lang="en-US" sz="2700" b="1" dirty="0" smtClean="0"/>
              <a:t>If being religious is sufficient, why stop the chariot?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4. …if hearing is all that’s necessary?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Philip “preached Jesus” to the eunuch</a:t>
            </a:r>
          </a:p>
          <a:p>
            <a:pPr lvl="1"/>
            <a:r>
              <a:rPr lang="en-US" b="1" dirty="0" smtClean="0"/>
              <a:t>The eunuch was reading the OT Scriptures</a:t>
            </a:r>
          </a:p>
          <a:p>
            <a:pPr lvl="1"/>
            <a:r>
              <a:rPr lang="en-US" b="1" dirty="0" smtClean="0"/>
              <a:t>He didn’t understand</a:t>
            </a:r>
          </a:p>
          <a:p>
            <a:pPr lvl="1"/>
            <a:r>
              <a:rPr lang="en-US" b="1" dirty="0" smtClean="0"/>
              <a:t>V 27</a:t>
            </a:r>
          </a:p>
          <a:p>
            <a:pPr lvl="1"/>
            <a:r>
              <a:rPr lang="en-US" b="1" dirty="0" smtClean="0"/>
              <a:t>Many things are included in “preaching Jesus” to someone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book of Acts is the “book of conversions”</a:t>
            </a:r>
          </a:p>
          <a:p>
            <a:pPr lvl="1"/>
            <a:r>
              <a:rPr lang="en-US" b="1" dirty="0" smtClean="0"/>
              <a:t>In it, we read of how people were saved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4. …if hearing is all that’s necessary?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Philip “preached Jesus” to the eunuch</a:t>
            </a:r>
          </a:p>
          <a:p>
            <a:pPr lvl="1"/>
            <a:r>
              <a:rPr lang="en-US" b="1" dirty="0" smtClean="0"/>
              <a:t>The eunuch was reading the OT Scriptures</a:t>
            </a:r>
          </a:p>
          <a:p>
            <a:pPr lvl="1"/>
            <a:r>
              <a:rPr lang="en-US" b="1" dirty="0" smtClean="0"/>
              <a:t>He didn’t understand</a:t>
            </a:r>
          </a:p>
          <a:p>
            <a:pPr lvl="1"/>
            <a:r>
              <a:rPr lang="en-US" b="1" dirty="0" smtClean="0"/>
              <a:t>V 27</a:t>
            </a:r>
          </a:p>
          <a:p>
            <a:pPr lvl="1"/>
            <a:r>
              <a:rPr lang="en-US" b="1" dirty="0" smtClean="0"/>
              <a:t>Many things are included in “preaching Jesus” to someone</a:t>
            </a:r>
          </a:p>
          <a:p>
            <a:r>
              <a:rPr lang="en-US" b="1" dirty="0" smtClean="0"/>
              <a:t>Today, some misuse the Scriptures to say that hearing is the only thing necessary</a:t>
            </a:r>
          </a:p>
          <a:p>
            <a:pPr lvl="1"/>
            <a:r>
              <a:rPr lang="en-US" b="1" dirty="0" smtClean="0"/>
              <a:t>If hearing is all that’s needed, why stop the chariot?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5. …if believing is all that’s nec.?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eunuch’s answer demonstrates his belief</a:t>
            </a:r>
          </a:p>
          <a:p>
            <a:pPr lvl="1"/>
            <a:r>
              <a:rPr lang="en-US" b="1" dirty="0" smtClean="0"/>
              <a:t>The eunuch had asked Philip a question about the Scriptures</a:t>
            </a:r>
          </a:p>
          <a:p>
            <a:pPr lvl="1"/>
            <a:r>
              <a:rPr lang="en-US" b="1" dirty="0" smtClean="0"/>
              <a:t>He didn’t understand – to this day it’s </a:t>
            </a:r>
            <a:r>
              <a:rPr lang="en-US" b="1" dirty="0" smtClean="0"/>
              <a:t>misapplied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5. …if believing is all that’s nec.?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eunuch’s answer demonstrates his belief</a:t>
            </a:r>
          </a:p>
          <a:p>
            <a:pPr lvl="1"/>
            <a:r>
              <a:rPr lang="en-US" b="1" dirty="0" smtClean="0"/>
              <a:t>The eunuch had asked Philip a question about the Scriptures</a:t>
            </a:r>
          </a:p>
          <a:p>
            <a:pPr lvl="1"/>
            <a:r>
              <a:rPr lang="en-US" b="1" dirty="0" smtClean="0"/>
              <a:t>He didn’t understand – to this day it’s misapplied</a:t>
            </a:r>
          </a:p>
          <a:p>
            <a:r>
              <a:rPr lang="en-US" b="1" dirty="0" smtClean="0"/>
              <a:t>Today, it’s popular to claim that believing is all that’s needed</a:t>
            </a:r>
          </a:p>
          <a:p>
            <a:pPr lvl="1"/>
            <a:r>
              <a:rPr lang="en-US" b="1" dirty="0" smtClean="0"/>
              <a:t>Say the “Sinner’s Prayer” wherever you are</a:t>
            </a:r>
          </a:p>
          <a:p>
            <a:pPr lvl="1"/>
            <a:r>
              <a:rPr lang="en-US" b="1" dirty="0" smtClean="0"/>
              <a:t>Baptism is a work of </a:t>
            </a:r>
            <a:r>
              <a:rPr lang="en-US" b="1" dirty="0" smtClean="0"/>
              <a:t>man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5. …if believing is all that’s nec.?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eunuch’s answer demonstrates his belief</a:t>
            </a:r>
          </a:p>
          <a:p>
            <a:pPr lvl="1"/>
            <a:r>
              <a:rPr lang="en-US" b="1" dirty="0" smtClean="0"/>
              <a:t>The eunuch had asked Philip a question about the Scriptures</a:t>
            </a:r>
          </a:p>
          <a:p>
            <a:pPr lvl="1"/>
            <a:r>
              <a:rPr lang="en-US" b="1" dirty="0" smtClean="0"/>
              <a:t>He didn’t understand – to this day it’s misapplied</a:t>
            </a:r>
          </a:p>
          <a:p>
            <a:r>
              <a:rPr lang="en-US" b="1" dirty="0" smtClean="0"/>
              <a:t>Today, it’s popular to claim that believing is all that’s needed</a:t>
            </a:r>
          </a:p>
          <a:p>
            <a:pPr lvl="1"/>
            <a:r>
              <a:rPr lang="en-US" b="1" dirty="0" smtClean="0"/>
              <a:t>Say the “Sinner’s Prayer” wherever you are</a:t>
            </a:r>
          </a:p>
          <a:p>
            <a:pPr lvl="1"/>
            <a:r>
              <a:rPr lang="en-US" b="1" dirty="0" smtClean="0"/>
              <a:t>Baptism is a work of man</a:t>
            </a:r>
          </a:p>
          <a:p>
            <a:pPr lvl="1"/>
            <a:r>
              <a:rPr lang="en-US" b="1" dirty="0" smtClean="0"/>
              <a:t>If believing is all that’s needed, why stop the chariot?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…if baptism </a:t>
            </a:r>
            <a:r>
              <a:rPr lang="en-US" b="1" u="sng" dirty="0" smtClean="0"/>
              <a:t>isn’t</a:t>
            </a:r>
            <a:r>
              <a:rPr lang="en-US" b="1" dirty="0" smtClean="0"/>
              <a:t> necessary?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Some scriptures</a:t>
            </a:r>
          </a:p>
          <a:p>
            <a:pPr lvl="1"/>
            <a:r>
              <a:rPr lang="en-US" b="1" dirty="0" smtClean="0"/>
              <a:t>1 Peter 3:21 – “…does now save you…”</a:t>
            </a:r>
          </a:p>
          <a:p>
            <a:pPr lvl="1"/>
            <a:r>
              <a:rPr lang="en-US" b="1" dirty="0" smtClean="0"/>
              <a:t>Mark 16:16, etc. – “Believes and is baptized…”</a:t>
            </a:r>
          </a:p>
          <a:p>
            <a:pPr lvl="1"/>
            <a:r>
              <a:rPr lang="en-US" b="1" dirty="0" smtClean="0"/>
              <a:t>Philip knew God’s conditions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…if baptism </a:t>
            </a:r>
            <a:r>
              <a:rPr lang="en-US" b="1" u="sng" dirty="0" smtClean="0"/>
              <a:t>isn’t</a:t>
            </a:r>
            <a:r>
              <a:rPr lang="en-US" b="1" dirty="0" smtClean="0"/>
              <a:t> necessary?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Some scriptures</a:t>
            </a:r>
          </a:p>
          <a:p>
            <a:pPr lvl="1"/>
            <a:r>
              <a:rPr lang="en-US" b="1" dirty="0" smtClean="0"/>
              <a:t>1 Peter 3:21 – “…does now save you…”</a:t>
            </a:r>
          </a:p>
          <a:p>
            <a:pPr lvl="1"/>
            <a:r>
              <a:rPr lang="en-US" b="1" dirty="0" smtClean="0"/>
              <a:t>Mark 16:16, etc. – “Believes and is baptized…”</a:t>
            </a:r>
          </a:p>
          <a:p>
            <a:pPr lvl="1"/>
            <a:r>
              <a:rPr lang="en-US" b="1" dirty="0" smtClean="0"/>
              <a:t>Philip knew God’s conditions</a:t>
            </a:r>
          </a:p>
          <a:p>
            <a:r>
              <a:rPr lang="en-US" b="1" dirty="0" smtClean="0"/>
              <a:t>Scriptural baptism is immersion</a:t>
            </a:r>
          </a:p>
          <a:p>
            <a:pPr lvl="1"/>
            <a:r>
              <a:rPr lang="en-US" b="1" dirty="0" smtClean="0"/>
              <a:t>Sprinkling/pouring could be done w/o stopping</a:t>
            </a:r>
          </a:p>
          <a:p>
            <a:pPr lvl="1"/>
            <a:r>
              <a:rPr lang="en-US" b="1" dirty="0" smtClean="0"/>
              <a:t>V 38 – They both went down into the water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…if baptism </a:t>
            </a:r>
            <a:r>
              <a:rPr lang="en-US" b="1" u="sng" dirty="0" smtClean="0"/>
              <a:t>isn’t</a:t>
            </a:r>
            <a:r>
              <a:rPr lang="en-US" b="1" dirty="0" smtClean="0"/>
              <a:t> necessary?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Some scriptures</a:t>
            </a:r>
          </a:p>
          <a:p>
            <a:pPr lvl="1"/>
            <a:r>
              <a:rPr lang="en-US" b="1" dirty="0" smtClean="0"/>
              <a:t>1 Peter 3:21 – “…does now save you…”</a:t>
            </a:r>
          </a:p>
          <a:p>
            <a:pPr lvl="1"/>
            <a:r>
              <a:rPr lang="en-US" b="1" dirty="0" smtClean="0"/>
              <a:t>Mark 16:16, etc. – “Believes and is baptized…”</a:t>
            </a:r>
          </a:p>
          <a:p>
            <a:pPr lvl="1"/>
            <a:r>
              <a:rPr lang="en-US" b="1" dirty="0" smtClean="0"/>
              <a:t>Philip knew God’s conditions</a:t>
            </a:r>
          </a:p>
          <a:p>
            <a:r>
              <a:rPr lang="en-US" b="1" dirty="0" smtClean="0"/>
              <a:t>Scriptural baptism is immersion</a:t>
            </a:r>
          </a:p>
          <a:p>
            <a:pPr lvl="1"/>
            <a:r>
              <a:rPr lang="en-US" b="1" dirty="0" smtClean="0"/>
              <a:t>Sprinkling/pouring could be done w/o stopping</a:t>
            </a:r>
          </a:p>
          <a:p>
            <a:pPr lvl="1"/>
            <a:r>
              <a:rPr lang="en-US" b="1" dirty="0" smtClean="0"/>
              <a:t>V 38 – They both went down into the water</a:t>
            </a:r>
          </a:p>
          <a:p>
            <a:r>
              <a:rPr lang="en-US" b="1" dirty="0" smtClean="0"/>
              <a:t>For many reasons, most today reject this truth</a:t>
            </a:r>
          </a:p>
          <a:p>
            <a:pPr lvl="1"/>
            <a:r>
              <a:rPr lang="en-US" b="1" dirty="0" smtClean="0"/>
              <a:t>If baptism isn’t necessary, why stop the chariot?</a:t>
            </a:r>
            <a:endParaRPr lang="es-PR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So, why stop the chariot?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1. To obey the Lord</a:t>
            </a:r>
          </a:p>
          <a:p>
            <a:pPr lvl="1"/>
            <a:r>
              <a:rPr lang="en-US" b="1" dirty="0" smtClean="0"/>
              <a:t>1 Samuel 15:22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So, why stop the chariot?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1. To obey the Lord</a:t>
            </a:r>
          </a:p>
          <a:p>
            <a:pPr lvl="1"/>
            <a:r>
              <a:rPr lang="en-US" b="1" dirty="0" smtClean="0"/>
              <a:t>1 Samuel 15:22</a:t>
            </a:r>
          </a:p>
          <a:p>
            <a:r>
              <a:rPr lang="en-US" b="1" dirty="0" smtClean="0"/>
              <a:t>2. Because your soul is so valuable</a:t>
            </a:r>
          </a:p>
          <a:p>
            <a:pPr lvl="1"/>
            <a:r>
              <a:rPr lang="en-US" b="1" dirty="0" smtClean="0"/>
              <a:t>Mark 8:36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So, why stop the chariot?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1. To obey the Lord</a:t>
            </a:r>
          </a:p>
          <a:p>
            <a:pPr lvl="1"/>
            <a:r>
              <a:rPr lang="en-US" b="1" dirty="0" smtClean="0"/>
              <a:t>1 Samuel 15:22</a:t>
            </a:r>
          </a:p>
          <a:p>
            <a:r>
              <a:rPr lang="en-US" b="1" dirty="0" smtClean="0"/>
              <a:t>2. Because your soul is so valuable</a:t>
            </a:r>
          </a:p>
          <a:p>
            <a:pPr lvl="1"/>
            <a:r>
              <a:rPr lang="en-US" b="1" dirty="0" smtClean="0"/>
              <a:t>Mark 8:36</a:t>
            </a:r>
          </a:p>
          <a:p>
            <a:r>
              <a:rPr lang="en-US" b="1" dirty="0" smtClean="0"/>
              <a:t>3. Because life is too short to wait </a:t>
            </a:r>
          </a:p>
          <a:p>
            <a:pPr lvl="1"/>
            <a:r>
              <a:rPr lang="en-US" b="1" dirty="0" smtClean="0"/>
              <a:t>James 4:14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book of Acts is the “book of conversions”</a:t>
            </a:r>
          </a:p>
          <a:p>
            <a:pPr lvl="1"/>
            <a:r>
              <a:rPr lang="en-US" b="1" dirty="0" smtClean="0"/>
              <a:t>In it, we read of how people were saved</a:t>
            </a:r>
          </a:p>
          <a:p>
            <a:pPr lvl="1"/>
            <a:r>
              <a:rPr lang="en-US" b="1" dirty="0" smtClean="0"/>
              <a:t>The gospels tell us how the OT culminated in the birth, life and death of the Messiah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So, why stop the chariot?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1. To obey the Lord</a:t>
            </a:r>
          </a:p>
          <a:p>
            <a:pPr lvl="1"/>
            <a:r>
              <a:rPr lang="en-US" b="1" dirty="0" smtClean="0"/>
              <a:t>1 Samuel 15:22</a:t>
            </a:r>
          </a:p>
          <a:p>
            <a:r>
              <a:rPr lang="en-US" b="1" dirty="0" smtClean="0"/>
              <a:t>2. Because your soul is so valuable</a:t>
            </a:r>
          </a:p>
          <a:p>
            <a:pPr lvl="1"/>
            <a:r>
              <a:rPr lang="en-US" b="1" dirty="0" smtClean="0"/>
              <a:t>Mark 8:36</a:t>
            </a:r>
          </a:p>
          <a:p>
            <a:r>
              <a:rPr lang="en-US" b="1" dirty="0" smtClean="0"/>
              <a:t>3. Because life is too short to wait </a:t>
            </a:r>
          </a:p>
          <a:p>
            <a:pPr lvl="1"/>
            <a:r>
              <a:rPr lang="en-US" b="1" dirty="0" smtClean="0"/>
              <a:t>James 4:14</a:t>
            </a:r>
          </a:p>
          <a:p>
            <a:r>
              <a:rPr lang="en-US" b="1" dirty="0" smtClean="0"/>
              <a:t>4. Because you’re the only one who can stop your chariot – v 38 (not the preacher)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So, why stop the chariot?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1. To obey the Lord</a:t>
            </a:r>
          </a:p>
          <a:p>
            <a:pPr lvl="1"/>
            <a:r>
              <a:rPr lang="en-US" b="1" dirty="0" smtClean="0"/>
              <a:t>1 Samuel 15:22</a:t>
            </a:r>
          </a:p>
          <a:p>
            <a:r>
              <a:rPr lang="en-US" b="1" dirty="0" smtClean="0"/>
              <a:t>2. Because your soul is so valuable</a:t>
            </a:r>
          </a:p>
          <a:p>
            <a:pPr lvl="1"/>
            <a:r>
              <a:rPr lang="en-US" b="1" dirty="0" smtClean="0"/>
              <a:t>Mark 8:36</a:t>
            </a:r>
          </a:p>
          <a:p>
            <a:r>
              <a:rPr lang="en-US" b="1" dirty="0" smtClean="0"/>
              <a:t>3. Because life is too short to wait </a:t>
            </a:r>
          </a:p>
          <a:p>
            <a:pPr lvl="1"/>
            <a:r>
              <a:rPr lang="en-US" b="1" dirty="0" smtClean="0"/>
              <a:t>James 4:14</a:t>
            </a:r>
          </a:p>
          <a:p>
            <a:r>
              <a:rPr lang="en-US" b="1" dirty="0" smtClean="0"/>
              <a:t>4. Because you’re the only one who can stop your chariot – v 38 (not the preacher)</a:t>
            </a:r>
          </a:p>
          <a:p>
            <a:r>
              <a:rPr lang="en-US" b="1" dirty="0" smtClean="0"/>
              <a:t>5. So that you can go your way rejoicing – v 39</a:t>
            </a:r>
            <a:endParaRPr lang="es-PR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comparing the Bible accounts with modern accounts, we see a stark contrast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comparing the Bible accounts with modern accounts, we see a stark contrast</a:t>
            </a:r>
          </a:p>
          <a:p>
            <a:pPr lvl="1"/>
            <a:r>
              <a:rPr lang="en-US" b="1" dirty="0" smtClean="0"/>
              <a:t>Many today would have no need to stop the chariot</a:t>
            </a:r>
          </a:p>
          <a:p>
            <a:pPr lvl="1"/>
            <a:r>
              <a:rPr lang="en-US" b="1" dirty="0" smtClean="0"/>
              <a:t>They would claim salvation anyway</a:t>
            </a:r>
          </a:p>
          <a:p>
            <a:pPr lvl="1"/>
            <a:r>
              <a:rPr lang="en-US" b="1" dirty="0" smtClean="0"/>
              <a:t>The Bible’s simple accounts contradict their versions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comparing the Bible accounts with modern accounts, we see a stark contrast</a:t>
            </a:r>
          </a:p>
          <a:p>
            <a:pPr lvl="1"/>
            <a:r>
              <a:rPr lang="en-US" b="1" dirty="0" smtClean="0"/>
              <a:t>Many today would have no need to stop the chariot</a:t>
            </a:r>
          </a:p>
          <a:p>
            <a:pPr lvl="1"/>
            <a:r>
              <a:rPr lang="en-US" b="1" dirty="0" smtClean="0"/>
              <a:t>They would claim salvation anyway</a:t>
            </a:r>
          </a:p>
          <a:p>
            <a:pPr lvl="1"/>
            <a:r>
              <a:rPr lang="en-US" b="1" dirty="0" smtClean="0"/>
              <a:t>The Bible’s simple accounts contradict their versions</a:t>
            </a:r>
          </a:p>
          <a:p>
            <a:r>
              <a:rPr lang="en-US" b="1" dirty="0" smtClean="0"/>
              <a:t>Which should we follow?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book of Acts is the “book of conversions”</a:t>
            </a:r>
          </a:p>
          <a:p>
            <a:pPr lvl="1"/>
            <a:r>
              <a:rPr lang="en-US" b="1" dirty="0" smtClean="0"/>
              <a:t>In it, we read of how people were saved</a:t>
            </a:r>
          </a:p>
          <a:p>
            <a:pPr lvl="1"/>
            <a:r>
              <a:rPr lang="en-US" b="1" dirty="0" smtClean="0"/>
              <a:t>The gospels tell us how the OT culminated in the birth, life and death of the Messiah</a:t>
            </a:r>
          </a:p>
          <a:p>
            <a:pPr lvl="1"/>
            <a:r>
              <a:rPr lang="en-US" b="1" dirty="0" smtClean="0"/>
              <a:t>The other books tell us of problems, situations, growth, etc. of the church</a:t>
            </a:r>
          </a:p>
          <a:p>
            <a:pPr lvl="2"/>
            <a:r>
              <a:rPr lang="en-US" b="1" dirty="0" smtClean="0"/>
              <a:t>Pauline epistles</a:t>
            </a:r>
          </a:p>
          <a:p>
            <a:pPr lvl="2"/>
            <a:r>
              <a:rPr lang="en-US" b="1" dirty="0" smtClean="0"/>
              <a:t>General epistles</a:t>
            </a:r>
          </a:p>
          <a:p>
            <a:pPr lvl="2"/>
            <a:r>
              <a:rPr lang="en-US" b="1" dirty="0" smtClean="0"/>
              <a:t>Prophecy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book of Acts is the “book of conversions”</a:t>
            </a:r>
          </a:p>
          <a:p>
            <a:pPr lvl="1"/>
            <a:r>
              <a:rPr lang="en-US" b="1" dirty="0" smtClean="0"/>
              <a:t>In it, we read of how people were saved</a:t>
            </a:r>
          </a:p>
          <a:p>
            <a:pPr lvl="1"/>
            <a:r>
              <a:rPr lang="en-US" b="1" dirty="0" smtClean="0"/>
              <a:t>The gospels tell us how the OT culminated in the birth, life and death of the Messiah</a:t>
            </a:r>
          </a:p>
          <a:p>
            <a:pPr lvl="1"/>
            <a:r>
              <a:rPr lang="en-US" b="1" dirty="0" smtClean="0"/>
              <a:t>The other books tell us of problems, situations, growth, etc. of the church</a:t>
            </a:r>
          </a:p>
          <a:p>
            <a:pPr lvl="2"/>
            <a:r>
              <a:rPr lang="en-US" b="1" dirty="0" smtClean="0"/>
              <a:t>Pauline epistles</a:t>
            </a:r>
          </a:p>
          <a:p>
            <a:pPr lvl="2"/>
            <a:r>
              <a:rPr lang="en-US" b="1" dirty="0" smtClean="0"/>
              <a:t>General epistles</a:t>
            </a:r>
          </a:p>
          <a:p>
            <a:pPr lvl="2"/>
            <a:r>
              <a:rPr lang="en-US" b="1" dirty="0" smtClean="0"/>
              <a:t>Prophecy </a:t>
            </a:r>
          </a:p>
          <a:p>
            <a:pPr lvl="1"/>
            <a:r>
              <a:rPr lang="en-US" b="1" dirty="0" smtClean="0"/>
              <a:t>Only Acts reveals how people were converted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Acts 8:1-3 – The church is persecuted</a:t>
            </a:r>
          </a:p>
          <a:p>
            <a:pPr lvl="1"/>
            <a:r>
              <a:rPr lang="en-US" b="1" dirty="0" smtClean="0"/>
              <a:t>Many leave, not the Apostles</a:t>
            </a:r>
          </a:p>
          <a:p>
            <a:pPr lvl="1"/>
            <a:r>
              <a:rPr lang="en-US" b="1" dirty="0" smtClean="0"/>
              <a:t>Preaching continues – ex. Samaria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Acts 8:1-3 – The church is persecuted</a:t>
            </a:r>
          </a:p>
          <a:p>
            <a:pPr lvl="1"/>
            <a:r>
              <a:rPr lang="en-US" b="1" dirty="0" smtClean="0"/>
              <a:t>Many leave, not the Apostles</a:t>
            </a:r>
          </a:p>
          <a:p>
            <a:pPr lvl="1"/>
            <a:r>
              <a:rPr lang="en-US" b="1" dirty="0" smtClean="0"/>
              <a:t>Preaching continues – ex. Samaria</a:t>
            </a:r>
          </a:p>
          <a:p>
            <a:r>
              <a:rPr lang="en-US" b="1" dirty="0" smtClean="0"/>
              <a:t>Acts 8:4-25 – Philip in Samaria</a:t>
            </a:r>
          </a:p>
          <a:p>
            <a:pPr lvl="1"/>
            <a:r>
              <a:rPr lang="en-US" b="1" dirty="0" smtClean="0"/>
              <a:t>Many, including Simon the magician, baptized</a:t>
            </a:r>
          </a:p>
          <a:p>
            <a:pPr lvl="1"/>
            <a:r>
              <a:rPr lang="en-US" b="1" dirty="0" smtClean="0"/>
              <a:t>Not good results with Simon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 Acts 8:1-3 – The church is persecuted</a:t>
            </a:r>
          </a:p>
          <a:p>
            <a:pPr lvl="1"/>
            <a:r>
              <a:rPr lang="en-US" b="1" dirty="0" smtClean="0"/>
              <a:t>Many leave, not the Apostles</a:t>
            </a:r>
          </a:p>
          <a:p>
            <a:pPr lvl="1"/>
            <a:r>
              <a:rPr lang="en-US" b="1" dirty="0" smtClean="0"/>
              <a:t>Preaching continues – ex. Samaria</a:t>
            </a:r>
          </a:p>
          <a:p>
            <a:r>
              <a:rPr lang="en-US" b="1" dirty="0" smtClean="0"/>
              <a:t>Acts 8:4-25 – Philip in Samaria</a:t>
            </a:r>
          </a:p>
          <a:p>
            <a:pPr lvl="1"/>
            <a:r>
              <a:rPr lang="en-US" b="1" dirty="0" smtClean="0"/>
              <a:t>Many, including Simon the magician, baptized</a:t>
            </a:r>
          </a:p>
          <a:p>
            <a:pPr lvl="1"/>
            <a:r>
              <a:rPr lang="en-US" b="1" dirty="0" smtClean="0"/>
              <a:t>Not good results with Simon</a:t>
            </a:r>
          </a:p>
          <a:p>
            <a:r>
              <a:rPr lang="en-US" b="1" dirty="0" smtClean="0"/>
              <a:t>In Acts 8:26-39 – the Ethiopian Eunuch</a:t>
            </a:r>
          </a:p>
          <a:p>
            <a:pPr lvl="1"/>
            <a:r>
              <a:rPr lang="en-US" b="1" dirty="0" smtClean="0"/>
              <a:t>Hears the message, orders the chariot to stop</a:t>
            </a:r>
          </a:p>
          <a:p>
            <a:pPr lvl="1"/>
            <a:r>
              <a:rPr lang="en-US" b="1" dirty="0" smtClean="0"/>
              <a:t>Today’s question: Why stop the chariot?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…if divine revelation saves?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Three forms seen here</a:t>
            </a:r>
          </a:p>
          <a:p>
            <a:pPr lvl="1"/>
            <a:r>
              <a:rPr lang="en-US" b="1" dirty="0" smtClean="0"/>
              <a:t>V 26 - An angel sends Philip to the road</a:t>
            </a:r>
          </a:p>
          <a:p>
            <a:pPr lvl="1"/>
            <a:r>
              <a:rPr lang="en-US" b="1" dirty="0" smtClean="0"/>
              <a:t>V 29 – the HS tells Philip to go to the Eunuch</a:t>
            </a:r>
          </a:p>
          <a:p>
            <a:pPr lvl="1"/>
            <a:r>
              <a:rPr lang="en-US" b="1" dirty="0" smtClean="0"/>
              <a:t>V 30 - Philip (inspired) speaks to the Eunuch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1750</Words>
  <Application>Microsoft Office PowerPoint</Application>
  <PresentationFormat>On-screen Show (4:3)</PresentationFormat>
  <Paragraphs>237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Why Stop the Chariot??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1. …if divine revelation saves?</vt:lpstr>
      <vt:lpstr>1. …if divine revelation saves?</vt:lpstr>
      <vt:lpstr>1. …if divine revelation saves?</vt:lpstr>
      <vt:lpstr>1. …if divine revelation saves?</vt:lpstr>
      <vt:lpstr>2. …if sincerity is all that’s needed?</vt:lpstr>
      <vt:lpstr>2. …if sincerity is all that’s needed?</vt:lpstr>
      <vt:lpstr>2. …if sincerity is all that’s needed?</vt:lpstr>
      <vt:lpstr>3. …if being religious is all…?</vt:lpstr>
      <vt:lpstr>3. …if being religious is all…?</vt:lpstr>
      <vt:lpstr>3. …if being religious is all…?</vt:lpstr>
      <vt:lpstr>4. …if hearing is all that’s necessary?</vt:lpstr>
      <vt:lpstr>4. …if hearing is all that’s necessary?</vt:lpstr>
      <vt:lpstr>5. …if believing is all that’s nec.?</vt:lpstr>
      <vt:lpstr>5. …if believing is all that’s nec.?</vt:lpstr>
      <vt:lpstr>5. …if believing is all that’s nec.?</vt:lpstr>
      <vt:lpstr>6. …if baptism isn’t necessary?</vt:lpstr>
      <vt:lpstr>6. …if baptism isn’t necessary?</vt:lpstr>
      <vt:lpstr>6. …if baptism isn’t necessary?</vt:lpstr>
      <vt:lpstr>So, why stop the chariot?</vt:lpstr>
      <vt:lpstr>So, why stop the chariot?</vt:lpstr>
      <vt:lpstr>So, why stop the chariot?</vt:lpstr>
      <vt:lpstr>So, why stop the chariot?</vt:lpstr>
      <vt:lpstr>So, why stop the chariot?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25</cp:revision>
  <dcterms:created xsi:type="dcterms:W3CDTF">2015-05-30T17:53:26Z</dcterms:created>
  <dcterms:modified xsi:type="dcterms:W3CDTF">2015-08-16T14:06:12Z</dcterms:modified>
</cp:coreProperties>
</file>