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9" r:id="rId6"/>
    <p:sldId id="264" r:id="rId7"/>
    <p:sldId id="263" r:id="rId8"/>
    <p:sldId id="265" r:id="rId9"/>
    <p:sldId id="273" r:id="rId10"/>
    <p:sldId id="274" r:id="rId11"/>
    <p:sldId id="271" r:id="rId12"/>
    <p:sldId id="276" r:id="rId13"/>
    <p:sldId id="275" r:id="rId14"/>
    <p:sldId id="270" r:id="rId15"/>
    <p:sldId id="277" r:id="rId16"/>
    <p:sldId id="269" r:id="rId17"/>
    <p:sldId id="279" r:id="rId18"/>
    <p:sldId id="278" r:id="rId19"/>
    <p:sldId id="267" r:id="rId20"/>
    <p:sldId id="280" r:id="rId21"/>
    <p:sldId id="266" r:id="rId22"/>
    <p:sldId id="282" r:id="rId23"/>
    <p:sldId id="281" r:id="rId24"/>
    <p:sldId id="268" r:id="rId25"/>
    <p:sldId id="283" r:id="rId26"/>
    <p:sldId id="258" r:id="rId27"/>
    <p:sldId id="272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25FA-D752-4B8A-8D9D-8A35933E344A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A364-7B7D-4C32-AC23-B0E98CCCB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038600" cy="18287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The Work That We All Can Do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5715000" cy="990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Ephesian 4:11-16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Pray for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Prayer is first for 2 reasons</a:t>
            </a:r>
          </a:p>
          <a:p>
            <a:pPr lvl="1"/>
            <a:r>
              <a:rPr lang="en-US" b="1" dirty="0" smtClean="0"/>
              <a:t>It can be done anywhere</a:t>
            </a:r>
          </a:p>
          <a:p>
            <a:pPr lvl="1"/>
            <a:r>
              <a:rPr lang="en-US" b="1" dirty="0" smtClean="0"/>
              <a:t>It helps us perform the other responsibilities better</a:t>
            </a:r>
            <a:endParaRPr lang="en-US" b="1" dirty="0" smtClean="0"/>
          </a:p>
          <a:p>
            <a:r>
              <a:rPr lang="en-US" b="1" dirty="0" smtClean="0"/>
              <a:t>Pray generally (the model prayer-Matt 6:9-13)</a:t>
            </a:r>
          </a:p>
          <a:p>
            <a:pPr lvl="1"/>
            <a:r>
              <a:rPr lang="en-US" b="1" dirty="0" smtClean="0"/>
              <a:t>Church growth, lost sinners,  2</a:t>
            </a:r>
            <a:r>
              <a:rPr lang="en-US" b="1" baseline="30000" dirty="0" smtClean="0"/>
              <a:t>nd</a:t>
            </a:r>
            <a:r>
              <a:rPr lang="en-US" b="1" dirty="0" smtClean="0"/>
              <a:t> coming, maturity</a:t>
            </a:r>
          </a:p>
          <a:p>
            <a:r>
              <a:rPr lang="en-US" b="1" dirty="0" smtClean="0"/>
              <a:t>Pray specifically (1 Samuel 1 – Hannah)</a:t>
            </a:r>
          </a:p>
          <a:p>
            <a:pPr lvl="1"/>
            <a:r>
              <a:rPr lang="en-US" b="1" dirty="0" smtClean="0"/>
              <a:t>Those that request for specific situations</a:t>
            </a:r>
          </a:p>
          <a:p>
            <a:pPr lvl="1"/>
            <a:r>
              <a:rPr lang="en-US" b="1" dirty="0" smtClean="0"/>
              <a:t>Our own growth in areas needed</a:t>
            </a:r>
          </a:p>
          <a:p>
            <a:pPr lvl="1"/>
            <a:r>
              <a:rPr lang="en-US" b="1" dirty="0" smtClean="0"/>
              <a:t>James 5:16-18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Assemble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basic reasons</a:t>
            </a:r>
          </a:p>
          <a:p>
            <a:pPr lvl="1"/>
            <a:r>
              <a:rPr lang="en-US" b="1" dirty="0" smtClean="0"/>
              <a:t>We demonstrate God’s worthiness in our lives</a:t>
            </a:r>
          </a:p>
          <a:p>
            <a:pPr lvl="1"/>
            <a:r>
              <a:rPr lang="en-US" b="1" dirty="0" smtClean="0"/>
              <a:t>We obey a commandment of God (Heb 10:25)</a:t>
            </a:r>
          </a:p>
          <a:p>
            <a:pPr lvl="1"/>
            <a:r>
              <a:rPr lang="en-US" b="1" dirty="0" smtClean="0"/>
              <a:t>We edify our brethren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Assemble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basic reasons</a:t>
            </a:r>
          </a:p>
          <a:p>
            <a:pPr lvl="1"/>
            <a:r>
              <a:rPr lang="en-US" b="1" dirty="0" smtClean="0"/>
              <a:t>We demonstrate God’s worthiness in our lives</a:t>
            </a:r>
          </a:p>
          <a:p>
            <a:pPr lvl="1"/>
            <a:r>
              <a:rPr lang="en-US" b="1" dirty="0" smtClean="0"/>
              <a:t>We obey a commandment of God (Heb 10:25)</a:t>
            </a:r>
          </a:p>
          <a:p>
            <a:pPr lvl="1"/>
            <a:r>
              <a:rPr lang="en-US" b="1" dirty="0" smtClean="0"/>
              <a:t>We edify our brethren</a:t>
            </a:r>
            <a:endParaRPr lang="en-US" b="1" dirty="0" smtClean="0"/>
          </a:p>
          <a:p>
            <a:r>
              <a:rPr lang="en-US" b="1" dirty="0" smtClean="0"/>
              <a:t>It is the only time that we are authorized to observe the Lord’s Supper (1 Cor. 11)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Assemble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basic reasons</a:t>
            </a:r>
          </a:p>
          <a:p>
            <a:pPr lvl="1"/>
            <a:r>
              <a:rPr lang="en-US" b="1" dirty="0" smtClean="0"/>
              <a:t>We demonstrate God’s worthiness in our lives</a:t>
            </a:r>
          </a:p>
          <a:p>
            <a:pPr lvl="1"/>
            <a:r>
              <a:rPr lang="en-US" b="1" dirty="0" smtClean="0"/>
              <a:t>We obey a commandment of God (Heb 10:25)</a:t>
            </a:r>
          </a:p>
          <a:p>
            <a:pPr lvl="1"/>
            <a:r>
              <a:rPr lang="en-US" b="1" dirty="0" smtClean="0"/>
              <a:t>We edify our brethren</a:t>
            </a:r>
            <a:endParaRPr lang="en-US" b="1" dirty="0" smtClean="0"/>
          </a:p>
          <a:p>
            <a:r>
              <a:rPr lang="en-US" b="1" dirty="0" smtClean="0"/>
              <a:t>It is the only time that we are authorized to observe the Lord’s Supper (1 Cor. 11)</a:t>
            </a:r>
          </a:p>
          <a:p>
            <a:r>
              <a:rPr lang="en-US" b="1" dirty="0" smtClean="0"/>
              <a:t>Notice John 4:24; 1 Peter 2:5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Bring others to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all have an evangelistic attitude</a:t>
            </a:r>
          </a:p>
          <a:p>
            <a:pPr lvl="1"/>
            <a:r>
              <a:rPr lang="en-US" b="1" dirty="0" smtClean="0"/>
              <a:t>This shows that we love our neighbor</a:t>
            </a:r>
          </a:p>
          <a:p>
            <a:pPr lvl="1"/>
            <a:r>
              <a:rPr lang="en-US" b="1" dirty="0" smtClean="0"/>
              <a:t>This also demonstrates that we believe what we claim</a:t>
            </a:r>
          </a:p>
          <a:p>
            <a:pPr lvl="1"/>
            <a:r>
              <a:rPr lang="en-US" b="1" dirty="0" smtClean="0"/>
              <a:t>This shows that our faith is living – James 2:18ff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Bring others to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must all have an evangelistic attitude</a:t>
            </a:r>
          </a:p>
          <a:p>
            <a:pPr lvl="1"/>
            <a:r>
              <a:rPr lang="en-US" b="1" dirty="0" smtClean="0"/>
              <a:t>This shows that we love our neighbor</a:t>
            </a:r>
          </a:p>
          <a:p>
            <a:pPr lvl="1"/>
            <a:r>
              <a:rPr lang="en-US" b="1" dirty="0" smtClean="0"/>
              <a:t>This also demonstrates that we believe what we claim</a:t>
            </a:r>
          </a:p>
          <a:p>
            <a:pPr lvl="1"/>
            <a:r>
              <a:rPr lang="en-US" b="1" dirty="0" smtClean="0"/>
              <a:t>This shows that our faith is living – James 2:18ff</a:t>
            </a:r>
            <a:endParaRPr lang="en-US" b="1" dirty="0" smtClean="0"/>
          </a:p>
          <a:p>
            <a:r>
              <a:rPr lang="en-US" b="1" dirty="0" smtClean="0"/>
              <a:t>Acts 20:26-27</a:t>
            </a:r>
          </a:p>
          <a:p>
            <a:pPr lvl="1"/>
            <a:r>
              <a:rPr lang="en-US" b="1" dirty="0" smtClean="0"/>
              <a:t>Paul was innocent because he didn’t shrink back</a:t>
            </a:r>
          </a:p>
          <a:p>
            <a:pPr lvl="1"/>
            <a:r>
              <a:rPr lang="en-US" b="1" dirty="0" smtClean="0"/>
              <a:t>We will all stand before God (2 Cor. 5:10; Heb. 9:27), let them have a good start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Protect it’s good name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like zealots or radicals who hurt others</a:t>
            </a:r>
          </a:p>
          <a:p>
            <a:pPr lvl="1"/>
            <a:r>
              <a:rPr lang="en-US" b="1" dirty="0" smtClean="0"/>
              <a:t>The Crusades</a:t>
            </a:r>
          </a:p>
          <a:p>
            <a:pPr lvl="1"/>
            <a:r>
              <a:rPr lang="en-US" b="1" dirty="0" smtClean="0"/>
              <a:t>Modern crazies in the news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Protect it’s good name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like zealots or radicals who hurt others</a:t>
            </a:r>
          </a:p>
          <a:p>
            <a:pPr lvl="1"/>
            <a:r>
              <a:rPr lang="en-US" b="1" dirty="0" smtClean="0"/>
              <a:t>The Crusades</a:t>
            </a:r>
          </a:p>
          <a:p>
            <a:pPr lvl="1"/>
            <a:r>
              <a:rPr lang="en-US" b="1" dirty="0" smtClean="0"/>
              <a:t>Modern crazies in the news</a:t>
            </a:r>
            <a:endParaRPr lang="en-US" b="1" dirty="0" smtClean="0"/>
          </a:p>
          <a:p>
            <a:r>
              <a:rPr lang="en-US" b="1" dirty="0" smtClean="0"/>
              <a:t>By our behavior</a:t>
            </a:r>
          </a:p>
          <a:p>
            <a:pPr lvl="1"/>
            <a:r>
              <a:rPr lang="en-US" b="1" dirty="0" smtClean="0"/>
              <a:t>1 Corinthians 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Protect it’s good name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like zealots or radicals who hurt others</a:t>
            </a:r>
          </a:p>
          <a:p>
            <a:pPr lvl="1"/>
            <a:r>
              <a:rPr lang="en-US" b="1" dirty="0" smtClean="0"/>
              <a:t>The Crusades</a:t>
            </a:r>
          </a:p>
          <a:p>
            <a:pPr lvl="1"/>
            <a:r>
              <a:rPr lang="en-US" b="1" dirty="0" smtClean="0"/>
              <a:t>Modern crazies in the news</a:t>
            </a:r>
            <a:endParaRPr lang="en-US" b="1" dirty="0" smtClean="0"/>
          </a:p>
          <a:p>
            <a:r>
              <a:rPr lang="en-US" b="1" dirty="0" smtClean="0"/>
              <a:t>By our behavior</a:t>
            </a:r>
          </a:p>
          <a:p>
            <a:pPr lvl="1"/>
            <a:r>
              <a:rPr lang="en-US" b="1" dirty="0" smtClean="0"/>
              <a:t>1 Corinthians 13</a:t>
            </a:r>
          </a:p>
          <a:p>
            <a:r>
              <a:rPr lang="en-US" b="1" dirty="0" smtClean="0"/>
              <a:t>By our words</a:t>
            </a:r>
          </a:p>
          <a:p>
            <a:pPr lvl="1"/>
            <a:r>
              <a:rPr lang="en-US" b="1" dirty="0" smtClean="0"/>
              <a:t>1 Peter 3:15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Contribute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all have to deal with budgets, unexpected expenses, family responsibilities, etc.</a:t>
            </a:r>
          </a:p>
          <a:p>
            <a:pPr lvl="1"/>
            <a:r>
              <a:rPr lang="en-US" b="1" dirty="0" smtClean="0"/>
              <a:t>God knows this and wants to bless us in this area of our lives</a:t>
            </a:r>
          </a:p>
          <a:p>
            <a:pPr lvl="1"/>
            <a:r>
              <a:rPr lang="en-US" b="1" dirty="0" smtClean="0"/>
              <a:t>He does this by multiplying what we give freely and returning it to us – Luke 6:38, etc</a:t>
            </a:r>
          </a:p>
          <a:p>
            <a:pPr lvl="1"/>
            <a:r>
              <a:rPr lang="en-US" b="1" dirty="0" smtClean="0"/>
              <a:t>Satan wants you to “do it on your own”</a:t>
            </a:r>
          </a:p>
          <a:p>
            <a:pPr lvl="1"/>
            <a:r>
              <a:rPr lang="en-US" b="1" dirty="0" smtClean="0"/>
              <a:t>Who’s principles are you following?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 the past several weeks, we have discussed the organization of the church</a:t>
            </a:r>
          </a:p>
          <a:p>
            <a:pPr lvl="1"/>
            <a:r>
              <a:rPr lang="en-US" b="1" dirty="0" smtClean="0"/>
              <a:t>Jesus is the head</a:t>
            </a:r>
          </a:p>
          <a:p>
            <a:pPr lvl="1"/>
            <a:r>
              <a:rPr lang="en-US" b="1" dirty="0" smtClean="0"/>
              <a:t>Elders, Deacons, preachers, and </a:t>
            </a:r>
            <a:r>
              <a:rPr lang="en-US" b="1" dirty="0" smtClean="0"/>
              <a:t>teachers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Contribute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We all have to deal with budgets, unexpected expenses, family responsibilities, etc.</a:t>
            </a:r>
          </a:p>
          <a:p>
            <a:pPr lvl="1"/>
            <a:r>
              <a:rPr lang="en-US" b="1" dirty="0" smtClean="0"/>
              <a:t>God knows this and wants to bless us in this area of our lives</a:t>
            </a:r>
          </a:p>
          <a:p>
            <a:pPr lvl="1"/>
            <a:r>
              <a:rPr lang="en-US" b="1" dirty="0" smtClean="0"/>
              <a:t>He does this by multiplying what we give freely and returning it to us – Luke 6:38, etc</a:t>
            </a:r>
          </a:p>
          <a:p>
            <a:pPr lvl="1"/>
            <a:r>
              <a:rPr lang="en-US" b="1" dirty="0" smtClean="0"/>
              <a:t>Satan wants you to “do it on your own”</a:t>
            </a:r>
          </a:p>
          <a:p>
            <a:pPr lvl="1"/>
            <a:r>
              <a:rPr lang="en-US" b="1" dirty="0" smtClean="0"/>
              <a:t>Who’s principles are you following?</a:t>
            </a:r>
            <a:endParaRPr lang="en-US" b="1" dirty="0" smtClean="0"/>
          </a:p>
          <a:p>
            <a:r>
              <a:rPr lang="en-US" b="1" dirty="0" smtClean="0"/>
              <a:t>This does not take the place of “alms”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Help/Encourage the needing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6:1-2</a:t>
            </a:r>
          </a:p>
          <a:p>
            <a:pPr lvl="1"/>
            <a:r>
              <a:rPr lang="en-US" b="1" dirty="0" smtClean="0"/>
              <a:t>We have a spiritual responsibility</a:t>
            </a:r>
          </a:p>
          <a:p>
            <a:pPr lvl="1"/>
            <a:r>
              <a:rPr lang="en-US" b="1" dirty="0" smtClean="0"/>
              <a:t>…if you consider yourself spiritual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Help/Encourage the needing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6:1-2</a:t>
            </a:r>
          </a:p>
          <a:p>
            <a:pPr lvl="1"/>
            <a:r>
              <a:rPr lang="en-US" b="1" dirty="0" smtClean="0"/>
              <a:t>We have a spiritual responsibility</a:t>
            </a:r>
          </a:p>
          <a:p>
            <a:pPr lvl="1"/>
            <a:r>
              <a:rPr lang="en-US" b="1" dirty="0" smtClean="0"/>
              <a:t>…if you consider yourself spiritual</a:t>
            </a:r>
            <a:endParaRPr lang="en-US" b="1" dirty="0" smtClean="0"/>
          </a:p>
          <a:p>
            <a:r>
              <a:rPr lang="en-US" b="1" dirty="0" smtClean="0"/>
              <a:t>Brethren who make their needs known should not be ignored</a:t>
            </a:r>
          </a:p>
          <a:p>
            <a:r>
              <a:rPr lang="en-US" b="1" dirty="0" smtClean="0"/>
              <a:t>The times that you are in need, you will want help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Help/Encourage the needing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Galatians 6:1-2</a:t>
            </a:r>
          </a:p>
          <a:p>
            <a:pPr lvl="1"/>
            <a:r>
              <a:rPr lang="en-US" b="1" dirty="0" smtClean="0"/>
              <a:t>We have a spiritual responsibility</a:t>
            </a:r>
          </a:p>
          <a:p>
            <a:pPr lvl="1"/>
            <a:r>
              <a:rPr lang="en-US" b="1" dirty="0" smtClean="0"/>
              <a:t>…if you consider yourself spiritual</a:t>
            </a:r>
            <a:endParaRPr lang="en-US" b="1" dirty="0" smtClean="0"/>
          </a:p>
          <a:p>
            <a:r>
              <a:rPr lang="en-US" b="1" dirty="0" smtClean="0"/>
              <a:t>Brethren who make their needs known should not be ignored</a:t>
            </a:r>
          </a:p>
          <a:p>
            <a:r>
              <a:rPr lang="en-US" b="1" dirty="0" smtClean="0"/>
              <a:t>The times that you are in need, you will want help</a:t>
            </a:r>
          </a:p>
          <a:p>
            <a:r>
              <a:rPr lang="en-US" b="1" dirty="0" smtClean="0"/>
              <a:t>1 Thessalonians 5:10-15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Teach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Teaching imparts knowledge/experience</a:t>
            </a:r>
          </a:p>
          <a:p>
            <a:pPr lvl="1"/>
            <a:r>
              <a:rPr lang="en-US" b="1" dirty="0" smtClean="0"/>
              <a:t>2 Timothy 2:2</a:t>
            </a:r>
          </a:p>
          <a:p>
            <a:pPr lvl="1"/>
            <a:r>
              <a:rPr lang="en-US" b="1" dirty="0" smtClean="0"/>
              <a:t>Titus 2:2-6, </a:t>
            </a:r>
            <a:r>
              <a:rPr lang="en-US" b="1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Teach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Teaching imparts knowledge/experience</a:t>
            </a:r>
          </a:p>
          <a:p>
            <a:pPr lvl="1"/>
            <a:r>
              <a:rPr lang="en-US" b="1" dirty="0" smtClean="0"/>
              <a:t>2 Timothy 2:2</a:t>
            </a:r>
          </a:p>
          <a:p>
            <a:pPr lvl="1"/>
            <a:r>
              <a:rPr lang="en-US" b="1" dirty="0" smtClean="0"/>
              <a:t>Titus 2:2-6, etc.</a:t>
            </a:r>
            <a:endParaRPr lang="en-US" b="1" dirty="0" smtClean="0"/>
          </a:p>
          <a:p>
            <a:r>
              <a:rPr lang="en-US" b="1" dirty="0" smtClean="0"/>
              <a:t>There are many benefits</a:t>
            </a:r>
          </a:p>
          <a:p>
            <a:pPr lvl="1"/>
            <a:r>
              <a:rPr lang="en-US" b="1" dirty="0" smtClean="0"/>
              <a:t>To the one being taught</a:t>
            </a:r>
          </a:p>
          <a:p>
            <a:pPr lvl="1"/>
            <a:r>
              <a:rPr lang="en-US" b="1" dirty="0" smtClean="0"/>
              <a:t>To yourself</a:t>
            </a:r>
          </a:p>
          <a:p>
            <a:pPr lvl="2"/>
            <a:r>
              <a:rPr lang="en-US" b="1" dirty="0" smtClean="0"/>
              <a:t>Learn/retain more</a:t>
            </a:r>
          </a:p>
          <a:p>
            <a:pPr lvl="2"/>
            <a:r>
              <a:rPr lang="en-US" b="1" dirty="0" smtClean="0"/>
              <a:t>Please God</a:t>
            </a:r>
          </a:p>
          <a:p>
            <a:pPr lvl="2"/>
            <a:r>
              <a:rPr lang="en-US" b="1" dirty="0" smtClean="0"/>
              <a:t>Follow God’s example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this lesson, I believe we should all be able to see that WE (not THEY) have work to do</a:t>
            </a:r>
          </a:p>
          <a:p>
            <a:pPr lvl="1"/>
            <a:r>
              <a:rPr lang="en-US" b="1" dirty="0" smtClean="0"/>
              <a:t>God expects it of us</a:t>
            </a:r>
          </a:p>
          <a:p>
            <a:pPr lvl="1"/>
            <a:r>
              <a:rPr lang="en-US" b="1" dirty="0" smtClean="0"/>
              <a:t>We will be rewarded/punished accordingly</a:t>
            </a:r>
          </a:p>
          <a:p>
            <a:pPr lvl="1"/>
            <a:r>
              <a:rPr lang="en-US" b="1" dirty="0" smtClean="0"/>
              <a:t>It proves our love fro God</a:t>
            </a:r>
          </a:p>
          <a:p>
            <a:pPr lvl="1"/>
            <a:r>
              <a:rPr lang="en-US" b="1" dirty="0" smtClean="0"/>
              <a:t>And our neighbor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this lesson, I believe we should all be able to see that WE (not THEY) have work to do</a:t>
            </a:r>
          </a:p>
          <a:p>
            <a:pPr lvl="1"/>
            <a:r>
              <a:rPr lang="en-US" b="1" dirty="0" smtClean="0"/>
              <a:t>God expects it of us</a:t>
            </a:r>
          </a:p>
          <a:p>
            <a:pPr lvl="1"/>
            <a:r>
              <a:rPr lang="en-US" b="1" dirty="0" smtClean="0"/>
              <a:t>We will be rewarded/punished accordingly</a:t>
            </a:r>
          </a:p>
          <a:p>
            <a:pPr lvl="1"/>
            <a:r>
              <a:rPr lang="en-US" b="1" dirty="0" smtClean="0"/>
              <a:t>It proves our love fro God</a:t>
            </a:r>
          </a:p>
          <a:p>
            <a:pPr lvl="1"/>
            <a:r>
              <a:rPr lang="en-US" b="1" dirty="0" smtClean="0"/>
              <a:t>And our neighbor</a:t>
            </a:r>
            <a:endParaRPr lang="en-US" b="1" dirty="0" smtClean="0"/>
          </a:p>
          <a:p>
            <a:r>
              <a:rPr lang="en-US" b="1" dirty="0" smtClean="0"/>
              <a:t>Not everyone is an eye, but we are all part of the body of Christ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 the past several weeks, we have discussed the organization of the church</a:t>
            </a:r>
          </a:p>
          <a:p>
            <a:pPr lvl="1"/>
            <a:r>
              <a:rPr lang="en-US" b="1" dirty="0" smtClean="0"/>
              <a:t>Jesus is the head</a:t>
            </a:r>
          </a:p>
          <a:p>
            <a:pPr lvl="1"/>
            <a:r>
              <a:rPr lang="en-US" b="1" dirty="0" smtClean="0"/>
              <a:t>Elders, Deacons, preachers, and teachers</a:t>
            </a:r>
          </a:p>
          <a:p>
            <a:r>
              <a:rPr lang="en-US" b="1" dirty="0" smtClean="0"/>
              <a:t>Today, I want us to </a:t>
            </a:r>
            <a:r>
              <a:rPr lang="en-US" b="1" dirty="0" err="1" smtClean="0"/>
              <a:t>cinsider</a:t>
            </a:r>
            <a:r>
              <a:rPr lang="en-US" b="1" dirty="0" smtClean="0"/>
              <a:t> the work that every one of us should be doing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 the past several weeks, we have discussed the organization of the church</a:t>
            </a:r>
          </a:p>
          <a:p>
            <a:pPr lvl="1"/>
            <a:r>
              <a:rPr lang="en-US" b="1" dirty="0" smtClean="0"/>
              <a:t>Jesus is the head</a:t>
            </a:r>
          </a:p>
          <a:p>
            <a:pPr lvl="1"/>
            <a:r>
              <a:rPr lang="en-US" b="1" dirty="0" smtClean="0"/>
              <a:t>Elders, Deacons, preachers, and teachers</a:t>
            </a:r>
          </a:p>
          <a:p>
            <a:r>
              <a:rPr lang="en-US" b="1" dirty="0" smtClean="0"/>
              <a:t>Today, I want us to </a:t>
            </a:r>
            <a:r>
              <a:rPr lang="en-US" b="1" dirty="0" err="1" smtClean="0"/>
              <a:t>cinsider</a:t>
            </a:r>
            <a:r>
              <a:rPr lang="en-US" b="1" dirty="0" smtClean="0"/>
              <a:t> the work that every one of us should be doing</a:t>
            </a:r>
          </a:p>
          <a:p>
            <a:pPr lvl="1"/>
            <a:r>
              <a:rPr lang="en-US" b="1" dirty="0" smtClean="0"/>
              <a:t>Ephesians 4:11-16</a:t>
            </a:r>
          </a:p>
          <a:p>
            <a:pPr lvl="1"/>
            <a:r>
              <a:rPr lang="en-US" b="1" dirty="0" smtClean="0"/>
              <a:t>Mark 13:28-36; Romans 13:11; 2 Peter 3:10-13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“Yet, these things are important…”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is so much to do that we could hold classes on what our responsibilities are, however I want to briefly consider the following seven: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“Yet, these things are important…”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is so much to do that we could hold classes on what our responsibilities are, however I want to briefly consider the following seven:</a:t>
            </a:r>
          </a:p>
          <a:p>
            <a:pPr lvl="1"/>
            <a:r>
              <a:rPr lang="en-US" b="1" dirty="0" smtClean="0"/>
              <a:t>Pray for the church</a:t>
            </a:r>
          </a:p>
          <a:p>
            <a:pPr lvl="1"/>
            <a:r>
              <a:rPr lang="en-US" b="1" dirty="0" smtClean="0"/>
              <a:t>Assemble</a:t>
            </a:r>
          </a:p>
          <a:p>
            <a:pPr lvl="1"/>
            <a:r>
              <a:rPr lang="en-US" b="1" dirty="0" smtClean="0"/>
              <a:t>Draw others to church</a:t>
            </a:r>
          </a:p>
          <a:p>
            <a:pPr lvl="1"/>
            <a:r>
              <a:rPr lang="en-US" b="1" dirty="0" smtClean="0"/>
              <a:t>Protect the good name of the church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“Yet, these things are important…”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There is so much to do that we could hold classes on what our responsibilities are, however I want to briefly consider the following seven:</a:t>
            </a:r>
          </a:p>
          <a:p>
            <a:pPr lvl="1"/>
            <a:r>
              <a:rPr lang="en-US" b="1" dirty="0" smtClean="0"/>
              <a:t>Contribute to the collection of the saints</a:t>
            </a:r>
          </a:p>
          <a:p>
            <a:pPr lvl="1"/>
            <a:r>
              <a:rPr lang="en-US" b="1" dirty="0" smtClean="0"/>
              <a:t>Help/encourage as the need arises</a:t>
            </a:r>
          </a:p>
          <a:p>
            <a:pPr lvl="1"/>
            <a:r>
              <a:rPr lang="en-US" b="1" dirty="0" smtClean="0"/>
              <a:t>Impart/teach your knowledge to others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Pray for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Prayer is first for 2 reasons</a:t>
            </a:r>
          </a:p>
          <a:p>
            <a:pPr lvl="1"/>
            <a:r>
              <a:rPr lang="en-US" b="1" dirty="0" smtClean="0"/>
              <a:t>It can be done anywhere</a:t>
            </a:r>
          </a:p>
          <a:p>
            <a:pPr lvl="1"/>
            <a:r>
              <a:rPr lang="en-US" b="1" dirty="0" smtClean="0"/>
              <a:t>It helps us perform the other responsibilities better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Pray for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Prayer is first for 2 reasons</a:t>
            </a:r>
          </a:p>
          <a:p>
            <a:pPr lvl="1"/>
            <a:r>
              <a:rPr lang="en-US" b="1" dirty="0" smtClean="0"/>
              <a:t>It can be done anywhere</a:t>
            </a:r>
          </a:p>
          <a:p>
            <a:pPr lvl="1"/>
            <a:r>
              <a:rPr lang="en-US" b="1" dirty="0" smtClean="0"/>
              <a:t>It helps us perform the other responsibilities better</a:t>
            </a:r>
            <a:endParaRPr lang="en-US" b="1" dirty="0" smtClean="0"/>
          </a:p>
          <a:p>
            <a:r>
              <a:rPr lang="en-US" b="1" dirty="0" smtClean="0"/>
              <a:t>Pray generally (the model prayer-Matt 6:9-13)</a:t>
            </a:r>
          </a:p>
          <a:p>
            <a:pPr lvl="1"/>
            <a:r>
              <a:rPr lang="en-US" b="1" dirty="0" smtClean="0"/>
              <a:t>Church growth, lost sinners,  2</a:t>
            </a:r>
            <a:r>
              <a:rPr lang="en-US" b="1" baseline="30000" dirty="0" smtClean="0"/>
              <a:t>nd</a:t>
            </a:r>
            <a:r>
              <a:rPr lang="en-US" b="1" dirty="0" smtClean="0"/>
              <a:t> coming, maturity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1150</Words>
  <Application>Microsoft Office PowerPoint</Application>
  <PresentationFormat>On-screen Show (4:3)</PresentationFormat>
  <Paragraphs>170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Work That We All Can Do</vt:lpstr>
      <vt:lpstr>INTRODUCTION</vt:lpstr>
      <vt:lpstr>INTRODUCTION</vt:lpstr>
      <vt:lpstr>INTRODUCTION</vt:lpstr>
      <vt:lpstr>“Yet, these things are important…”</vt:lpstr>
      <vt:lpstr>“Yet, these things are important…”</vt:lpstr>
      <vt:lpstr>“Yet, these things are important…”</vt:lpstr>
      <vt:lpstr>1. Pray for the church</vt:lpstr>
      <vt:lpstr>1. Pray for the church</vt:lpstr>
      <vt:lpstr>1. Pray for the church</vt:lpstr>
      <vt:lpstr>2. Assemble</vt:lpstr>
      <vt:lpstr>2. Assemble</vt:lpstr>
      <vt:lpstr>2. Assemble</vt:lpstr>
      <vt:lpstr>3. Bring others to church</vt:lpstr>
      <vt:lpstr>3. Bring others to church</vt:lpstr>
      <vt:lpstr>4. Protect it’s good name</vt:lpstr>
      <vt:lpstr>4. Protect it’s good name</vt:lpstr>
      <vt:lpstr>4. Protect it’s good name</vt:lpstr>
      <vt:lpstr>5. Contribute</vt:lpstr>
      <vt:lpstr>5. Contribute</vt:lpstr>
      <vt:lpstr>6. Help/Encourage the needing</vt:lpstr>
      <vt:lpstr>6. Help/Encourage the needing</vt:lpstr>
      <vt:lpstr>6. Help/Encourage the needing</vt:lpstr>
      <vt:lpstr>7. Teach others</vt:lpstr>
      <vt:lpstr>7. Teach others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That We All Can Do</dc:title>
  <dc:creator>Pili</dc:creator>
  <cp:lastModifiedBy>Pili</cp:lastModifiedBy>
  <cp:revision>20</cp:revision>
  <dcterms:created xsi:type="dcterms:W3CDTF">2015-01-11T05:41:38Z</dcterms:created>
  <dcterms:modified xsi:type="dcterms:W3CDTF">2015-01-11T15:21:00Z</dcterms:modified>
</cp:coreProperties>
</file>