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314" r:id="rId4"/>
    <p:sldId id="279" r:id="rId5"/>
    <p:sldId id="280" r:id="rId6"/>
    <p:sldId id="281" r:id="rId7"/>
    <p:sldId id="282" r:id="rId8"/>
    <p:sldId id="268" r:id="rId9"/>
    <p:sldId id="283" r:id="rId10"/>
    <p:sldId id="269" r:id="rId11"/>
    <p:sldId id="284" r:id="rId12"/>
    <p:sldId id="285" r:id="rId13"/>
    <p:sldId id="286" r:id="rId14"/>
    <p:sldId id="261" r:id="rId15"/>
    <p:sldId id="287" r:id="rId16"/>
    <p:sldId id="288" r:id="rId17"/>
    <p:sldId id="289" r:id="rId18"/>
    <p:sldId id="271" r:id="rId19"/>
    <p:sldId id="290" r:id="rId20"/>
    <p:sldId id="291" r:id="rId21"/>
    <p:sldId id="292" r:id="rId22"/>
    <p:sldId id="275" r:id="rId23"/>
    <p:sldId id="293" r:id="rId24"/>
    <p:sldId id="294" r:id="rId25"/>
    <p:sldId id="295" r:id="rId26"/>
    <p:sldId id="272" r:id="rId27"/>
    <p:sldId id="296" r:id="rId28"/>
    <p:sldId id="297" r:id="rId29"/>
    <p:sldId id="265" r:id="rId30"/>
    <p:sldId id="298" r:id="rId31"/>
    <p:sldId id="299" r:id="rId32"/>
    <p:sldId id="300" r:id="rId33"/>
    <p:sldId id="301" r:id="rId34"/>
    <p:sldId id="302" r:id="rId35"/>
    <p:sldId id="276" r:id="rId36"/>
    <p:sldId id="303" r:id="rId37"/>
    <p:sldId id="304" r:id="rId38"/>
    <p:sldId id="305" r:id="rId39"/>
    <p:sldId id="306" r:id="rId40"/>
    <p:sldId id="274" r:id="rId41"/>
    <p:sldId id="307" r:id="rId42"/>
    <p:sldId id="308" r:id="rId43"/>
    <p:sldId id="259" r:id="rId44"/>
    <p:sldId id="309" r:id="rId45"/>
    <p:sldId id="277" r:id="rId46"/>
    <p:sldId id="310" r:id="rId47"/>
    <p:sldId id="262" r:id="rId48"/>
    <p:sldId id="266" r:id="rId49"/>
    <p:sldId id="311" r:id="rId50"/>
    <p:sldId id="312" r:id="rId51"/>
    <p:sldId id="31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F1462-C06D-4D8A-8404-8F0088E1DBF0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AC70-1B25-4064-9C5A-EAE819C13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590800" cy="35052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It’s About Time!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76800"/>
            <a:ext cx="3276600" cy="1981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Galatians 4:4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digital-clock-9-30-clip-art_4156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-1"/>
            <a:ext cx="6553200" cy="2460067"/>
          </a:xfrm>
          <a:prstGeom prst="rect">
            <a:avLst/>
          </a:prstGeom>
        </p:spPr>
      </p:pic>
      <p:pic>
        <p:nvPicPr>
          <p:cNvPr id="6" name="Picture 5" descr="church20family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2524759"/>
            <a:ext cx="5867400" cy="43353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in some areas of our lives</a:t>
            </a:r>
          </a:p>
          <a:p>
            <a:pPr lvl="1"/>
            <a:r>
              <a:rPr lang="en-US" b="1" dirty="0" smtClean="0"/>
              <a:t>Elementary school – calls to parents, report cards</a:t>
            </a:r>
          </a:p>
          <a:p>
            <a:pPr lvl="1"/>
            <a:r>
              <a:rPr lang="en-US" b="1" dirty="0" smtClean="0"/>
              <a:t>College – (usu. 3 = 1 abs.)-lower grade, fail course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in some areas of our lives</a:t>
            </a:r>
          </a:p>
          <a:p>
            <a:pPr lvl="1"/>
            <a:r>
              <a:rPr lang="en-US" b="1" dirty="0" smtClean="0"/>
              <a:t>Elementary school – calls to parents, report cards</a:t>
            </a:r>
          </a:p>
          <a:p>
            <a:pPr lvl="1"/>
            <a:r>
              <a:rPr lang="en-US" b="1" dirty="0" smtClean="0"/>
              <a:t>College – (usu. 3 = 1 abs.)-lower grade, fail course</a:t>
            </a:r>
          </a:p>
          <a:p>
            <a:pPr lvl="1"/>
            <a:r>
              <a:rPr lang="en-US" b="1" dirty="0" smtClean="0"/>
              <a:t>Job – passed over, bad reviews, fired</a:t>
            </a:r>
          </a:p>
          <a:p>
            <a:pPr lvl="1"/>
            <a:r>
              <a:rPr lang="en-US" b="1" dirty="0" smtClean="0"/>
              <a:t>Bills – late charges, penalty rates, closed accts.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in some areas of our lives</a:t>
            </a:r>
          </a:p>
          <a:p>
            <a:pPr lvl="1"/>
            <a:r>
              <a:rPr lang="en-US" b="1" dirty="0" smtClean="0"/>
              <a:t>Elementary school – calls to parents, report cards</a:t>
            </a:r>
          </a:p>
          <a:p>
            <a:pPr lvl="1"/>
            <a:r>
              <a:rPr lang="en-US" b="1" dirty="0" smtClean="0"/>
              <a:t>College – (usu. 3 = 1 abs.)-lower grade, fail course</a:t>
            </a:r>
          </a:p>
          <a:p>
            <a:pPr lvl="1"/>
            <a:r>
              <a:rPr lang="en-US" b="1" dirty="0" smtClean="0"/>
              <a:t>Job – passed over, bad reviews, fired</a:t>
            </a:r>
          </a:p>
          <a:p>
            <a:pPr lvl="1"/>
            <a:r>
              <a:rPr lang="en-US" b="1" dirty="0" smtClean="0"/>
              <a:t>Bills – late charges, penalty rates, closed accts.</a:t>
            </a:r>
          </a:p>
          <a:p>
            <a:pPr lvl="1"/>
            <a:r>
              <a:rPr lang="en-US" b="1" dirty="0" smtClean="0"/>
              <a:t>Taxes – penalties, late fees, court, tax sales</a:t>
            </a:r>
          </a:p>
          <a:p>
            <a:pPr lvl="1"/>
            <a:r>
              <a:rPr lang="en-US" b="1" dirty="0" smtClean="0"/>
              <a:t>Court dates – summary judgment, losing case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in some areas of our lives</a:t>
            </a:r>
          </a:p>
          <a:p>
            <a:pPr lvl="1"/>
            <a:r>
              <a:rPr lang="en-US" b="1" dirty="0" smtClean="0"/>
              <a:t>Elementary school – calls to parents, report cards</a:t>
            </a:r>
          </a:p>
          <a:p>
            <a:pPr lvl="1"/>
            <a:r>
              <a:rPr lang="en-US" b="1" dirty="0" smtClean="0"/>
              <a:t>College – (usu. 3 = 1 abs.)-lower grade, fail course</a:t>
            </a:r>
          </a:p>
          <a:p>
            <a:pPr lvl="1"/>
            <a:r>
              <a:rPr lang="en-US" b="1" dirty="0" smtClean="0"/>
              <a:t>Job – passed over, bad reviews, fired</a:t>
            </a:r>
          </a:p>
          <a:p>
            <a:pPr lvl="1"/>
            <a:r>
              <a:rPr lang="en-US" b="1" dirty="0" smtClean="0"/>
              <a:t>Bills – late charges, penalty rates, closed accts.</a:t>
            </a:r>
          </a:p>
          <a:p>
            <a:pPr lvl="1"/>
            <a:r>
              <a:rPr lang="en-US" b="1" dirty="0" smtClean="0"/>
              <a:t>Taxes – penalties, late fees, court, tax sales</a:t>
            </a:r>
          </a:p>
          <a:p>
            <a:pPr lvl="1"/>
            <a:r>
              <a:rPr lang="en-US" b="1" dirty="0" smtClean="0"/>
              <a:t>Court dates – summary judgment, losing case</a:t>
            </a:r>
          </a:p>
          <a:p>
            <a:pPr lvl="1"/>
            <a:r>
              <a:rPr lang="en-US" b="1" dirty="0" smtClean="0"/>
              <a:t>Worshipping the Most High God - ???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Missed Opportunities</a:t>
            </a:r>
          </a:p>
          <a:p>
            <a:pPr lvl="1"/>
            <a:r>
              <a:rPr lang="en-US" b="1" dirty="0" smtClean="0"/>
              <a:t>One-on-one with brethren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Missed Opportunities</a:t>
            </a:r>
          </a:p>
          <a:p>
            <a:pPr lvl="1"/>
            <a:r>
              <a:rPr lang="en-US" b="1" dirty="0" smtClean="0"/>
              <a:t>One-on-one with brethren</a:t>
            </a:r>
          </a:p>
          <a:p>
            <a:pPr lvl="1"/>
            <a:r>
              <a:rPr lang="en-US" b="1" dirty="0" smtClean="0"/>
              <a:t>Welcoming visitors</a:t>
            </a:r>
          </a:p>
          <a:p>
            <a:pPr lvl="2"/>
            <a:r>
              <a:rPr lang="en-US" b="1" dirty="0" smtClean="0"/>
              <a:t>Visiting brethren</a:t>
            </a:r>
          </a:p>
          <a:p>
            <a:pPr lvl="2"/>
            <a:r>
              <a:rPr lang="en-US" b="1" dirty="0" smtClean="0"/>
              <a:t>New to the area</a:t>
            </a:r>
          </a:p>
          <a:p>
            <a:pPr lvl="2"/>
            <a:r>
              <a:rPr lang="en-US" b="1" dirty="0" smtClean="0"/>
              <a:t>Seeking the Lord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Missed Opportunities</a:t>
            </a:r>
          </a:p>
          <a:p>
            <a:pPr lvl="1"/>
            <a:r>
              <a:rPr lang="en-US" b="1" dirty="0" smtClean="0"/>
              <a:t>One-on-one with brethren</a:t>
            </a:r>
          </a:p>
          <a:p>
            <a:pPr lvl="1"/>
            <a:r>
              <a:rPr lang="en-US" b="1" dirty="0" smtClean="0"/>
              <a:t>Welcoming visitors</a:t>
            </a:r>
          </a:p>
          <a:p>
            <a:pPr lvl="2"/>
            <a:r>
              <a:rPr lang="en-US" b="1" dirty="0" smtClean="0"/>
              <a:t>Visiting brethren</a:t>
            </a:r>
          </a:p>
          <a:p>
            <a:pPr lvl="2"/>
            <a:r>
              <a:rPr lang="en-US" b="1" dirty="0" smtClean="0"/>
              <a:t>New to the area</a:t>
            </a:r>
          </a:p>
          <a:p>
            <a:pPr lvl="2"/>
            <a:r>
              <a:rPr lang="en-US" b="1" dirty="0" smtClean="0"/>
              <a:t>Seeking the Lord</a:t>
            </a:r>
          </a:p>
          <a:p>
            <a:pPr lvl="1"/>
            <a:r>
              <a:rPr lang="en-US" b="1" dirty="0" smtClean="0"/>
              <a:t>Helping with last minute problems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Missed Opportunities</a:t>
            </a:r>
          </a:p>
          <a:p>
            <a:pPr lvl="1"/>
            <a:r>
              <a:rPr lang="en-US" b="1" dirty="0" smtClean="0"/>
              <a:t>One-on-one with brethren</a:t>
            </a:r>
          </a:p>
          <a:p>
            <a:pPr lvl="1"/>
            <a:r>
              <a:rPr lang="en-US" b="1" dirty="0" smtClean="0"/>
              <a:t>Welcoming visitors</a:t>
            </a:r>
          </a:p>
          <a:p>
            <a:pPr lvl="2"/>
            <a:r>
              <a:rPr lang="en-US" b="1" dirty="0" smtClean="0"/>
              <a:t>Visiting brethren</a:t>
            </a:r>
          </a:p>
          <a:p>
            <a:pPr lvl="2"/>
            <a:r>
              <a:rPr lang="en-US" b="1" dirty="0" smtClean="0"/>
              <a:t>New to the area</a:t>
            </a:r>
          </a:p>
          <a:p>
            <a:pPr lvl="2"/>
            <a:r>
              <a:rPr lang="en-US" b="1" dirty="0" smtClean="0"/>
              <a:t>Seeking the Lord</a:t>
            </a:r>
          </a:p>
          <a:p>
            <a:pPr lvl="1"/>
            <a:r>
              <a:rPr lang="en-US" b="1" dirty="0" smtClean="0"/>
              <a:t>Helping with last minute problems</a:t>
            </a:r>
          </a:p>
          <a:p>
            <a:pPr lvl="1"/>
            <a:r>
              <a:rPr lang="en-US" b="1" dirty="0" smtClean="0"/>
              <a:t>Hearing the announcements</a:t>
            </a:r>
          </a:p>
          <a:p>
            <a:pPr lvl="2"/>
            <a:r>
              <a:rPr lang="en-US" b="1" dirty="0" smtClean="0"/>
              <a:t>“When did that happen?”  “How come I never knew?”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Disrespect</a:t>
            </a:r>
          </a:p>
          <a:p>
            <a:pPr lvl="1"/>
            <a:r>
              <a:rPr lang="en-US" b="1" dirty="0" smtClean="0"/>
              <a:t>Visitors</a:t>
            </a:r>
          </a:p>
          <a:p>
            <a:pPr lvl="2"/>
            <a:r>
              <a:rPr lang="en-US" b="1" dirty="0" smtClean="0"/>
              <a:t>May have arrived on time or even early</a:t>
            </a:r>
          </a:p>
          <a:p>
            <a:pPr lvl="2"/>
            <a:r>
              <a:rPr lang="en-US" b="1" dirty="0" smtClean="0"/>
              <a:t>Get to know them – not a “cold” church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Disrespect</a:t>
            </a:r>
          </a:p>
          <a:p>
            <a:pPr lvl="1"/>
            <a:r>
              <a:rPr lang="en-US" b="1" dirty="0" smtClean="0"/>
              <a:t>Visitors</a:t>
            </a:r>
          </a:p>
          <a:p>
            <a:pPr lvl="2"/>
            <a:r>
              <a:rPr lang="en-US" b="1" dirty="0" smtClean="0"/>
              <a:t>May have arrived on time or even early</a:t>
            </a:r>
          </a:p>
          <a:p>
            <a:pPr lvl="2"/>
            <a:r>
              <a:rPr lang="en-US" b="1" dirty="0" smtClean="0"/>
              <a:t>Get to know them – not a “cold” church</a:t>
            </a:r>
          </a:p>
          <a:p>
            <a:pPr lvl="1"/>
            <a:r>
              <a:rPr lang="en-US" b="1" dirty="0" smtClean="0"/>
              <a:t>Brethren</a:t>
            </a:r>
          </a:p>
          <a:p>
            <a:pPr lvl="2"/>
            <a:r>
              <a:rPr lang="en-US" b="1" dirty="0" smtClean="0"/>
              <a:t>Elders, teachers, students, struggling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Timely subject (pun intended)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Disrespect</a:t>
            </a:r>
          </a:p>
          <a:p>
            <a:pPr lvl="1"/>
            <a:r>
              <a:rPr lang="en-US" b="1" dirty="0" smtClean="0"/>
              <a:t>Visitors</a:t>
            </a:r>
          </a:p>
          <a:p>
            <a:pPr lvl="2"/>
            <a:r>
              <a:rPr lang="en-US" b="1" dirty="0" smtClean="0"/>
              <a:t>May have arrived on time or even early</a:t>
            </a:r>
          </a:p>
          <a:p>
            <a:pPr lvl="2"/>
            <a:r>
              <a:rPr lang="en-US" b="1" dirty="0" smtClean="0"/>
              <a:t>Get to know them – not a “cold” church</a:t>
            </a:r>
          </a:p>
          <a:p>
            <a:pPr lvl="1"/>
            <a:r>
              <a:rPr lang="en-US" b="1" dirty="0" smtClean="0"/>
              <a:t>Brethren</a:t>
            </a:r>
          </a:p>
          <a:p>
            <a:pPr lvl="2"/>
            <a:r>
              <a:rPr lang="en-US" b="1" dirty="0" smtClean="0"/>
              <a:t>Elders, teachers, students, struggling</a:t>
            </a:r>
          </a:p>
          <a:p>
            <a:pPr lvl="1"/>
            <a:r>
              <a:rPr lang="en-US" b="1" dirty="0" smtClean="0"/>
              <a:t>God – the whole reason for our assembling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Disrespect</a:t>
            </a:r>
          </a:p>
          <a:p>
            <a:pPr lvl="1"/>
            <a:r>
              <a:rPr lang="en-US" b="1" dirty="0" smtClean="0"/>
              <a:t>Visitors</a:t>
            </a:r>
          </a:p>
          <a:p>
            <a:pPr lvl="2"/>
            <a:r>
              <a:rPr lang="en-US" b="1" dirty="0" smtClean="0"/>
              <a:t>May have arrived on time or even early</a:t>
            </a:r>
          </a:p>
          <a:p>
            <a:pPr lvl="2"/>
            <a:r>
              <a:rPr lang="en-US" b="1" dirty="0" smtClean="0"/>
              <a:t>Get to know them – not a “cold” church</a:t>
            </a:r>
          </a:p>
          <a:p>
            <a:pPr lvl="1"/>
            <a:r>
              <a:rPr lang="en-US" b="1" dirty="0" smtClean="0"/>
              <a:t>Brethren</a:t>
            </a:r>
          </a:p>
          <a:p>
            <a:pPr lvl="2"/>
            <a:r>
              <a:rPr lang="en-US" b="1" dirty="0" smtClean="0"/>
              <a:t>Elders, teachers, students, struggling</a:t>
            </a:r>
          </a:p>
          <a:p>
            <a:pPr lvl="1"/>
            <a:r>
              <a:rPr lang="en-US" b="1" dirty="0" smtClean="0"/>
              <a:t>God – the whole reason for our assembling</a:t>
            </a:r>
          </a:p>
          <a:p>
            <a:pPr lvl="1"/>
            <a:r>
              <a:rPr lang="en-US" b="1" dirty="0" smtClean="0"/>
              <a:t>“To steal someone’s time is no less heinous than to steal their money.”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Bad example</a:t>
            </a:r>
          </a:p>
          <a:p>
            <a:pPr lvl="1"/>
            <a:r>
              <a:rPr lang="en-US" b="1" dirty="0" smtClean="0"/>
              <a:t>Children</a:t>
            </a:r>
          </a:p>
          <a:p>
            <a:pPr lvl="2"/>
            <a:r>
              <a:rPr lang="en-US" b="1" dirty="0" smtClean="0"/>
              <a:t>Learn excuses, form bad habits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Bad example</a:t>
            </a:r>
          </a:p>
          <a:p>
            <a:pPr lvl="1"/>
            <a:r>
              <a:rPr lang="en-US" b="1" dirty="0" smtClean="0"/>
              <a:t>Children</a:t>
            </a:r>
          </a:p>
          <a:p>
            <a:pPr lvl="2"/>
            <a:r>
              <a:rPr lang="en-US" b="1" dirty="0" smtClean="0"/>
              <a:t>Learn excuses, form bad habits</a:t>
            </a:r>
          </a:p>
          <a:p>
            <a:pPr lvl="1"/>
            <a:r>
              <a:rPr lang="en-US" b="1" dirty="0" smtClean="0"/>
              <a:t>Visitors</a:t>
            </a:r>
          </a:p>
          <a:p>
            <a:pPr lvl="2"/>
            <a:r>
              <a:rPr lang="en-US" b="1" dirty="0" smtClean="0"/>
              <a:t>“They worship God here?”  “What am I getting into?”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Bad example</a:t>
            </a:r>
          </a:p>
          <a:p>
            <a:pPr lvl="1"/>
            <a:r>
              <a:rPr lang="en-US" b="1" dirty="0" smtClean="0"/>
              <a:t>Children</a:t>
            </a:r>
          </a:p>
          <a:p>
            <a:pPr lvl="2"/>
            <a:r>
              <a:rPr lang="en-US" b="1" dirty="0" smtClean="0"/>
              <a:t>Learn excuses, form bad habits</a:t>
            </a:r>
          </a:p>
          <a:p>
            <a:pPr lvl="1"/>
            <a:r>
              <a:rPr lang="en-US" b="1" dirty="0" smtClean="0"/>
              <a:t>Visitors</a:t>
            </a:r>
          </a:p>
          <a:p>
            <a:pPr lvl="2"/>
            <a:r>
              <a:rPr lang="en-US" b="1" dirty="0" smtClean="0"/>
              <a:t>“They worship God here?”  “What am I getting into?”</a:t>
            </a:r>
          </a:p>
          <a:p>
            <a:pPr lvl="1"/>
            <a:r>
              <a:rPr lang="en-US" b="1" dirty="0" smtClean="0"/>
              <a:t>Weaker brethren</a:t>
            </a:r>
          </a:p>
          <a:p>
            <a:pPr lvl="2"/>
            <a:r>
              <a:rPr lang="en-US" b="1" dirty="0" smtClean="0"/>
              <a:t>“So and so does it.”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Some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Bad example</a:t>
            </a:r>
          </a:p>
          <a:p>
            <a:pPr lvl="1"/>
            <a:r>
              <a:rPr lang="en-US" b="1" dirty="0" smtClean="0"/>
              <a:t>Children</a:t>
            </a:r>
          </a:p>
          <a:p>
            <a:pPr lvl="2"/>
            <a:r>
              <a:rPr lang="en-US" b="1" dirty="0" smtClean="0"/>
              <a:t>Learn excuses, form bad habits</a:t>
            </a:r>
          </a:p>
          <a:p>
            <a:pPr lvl="1"/>
            <a:r>
              <a:rPr lang="en-US" b="1" dirty="0" smtClean="0"/>
              <a:t>Visitors</a:t>
            </a:r>
          </a:p>
          <a:p>
            <a:pPr lvl="2"/>
            <a:r>
              <a:rPr lang="en-US" b="1" dirty="0" smtClean="0"/>
              <a:t>“They worship God here?”  “What am I getting into?”</a:t>
            </a:r>
          </a:p>
          <a:p>
            <a:pPr lvl="1"/>
            <a:r>
              <a:rPr lang="en-US" b="1" dirty="0" smtClean="0"/>
              <a:t>Weaker brethren</a:t>
            </a:r>
          </a:p>
          <a:p>
            <a:pPr lvl="2"/>
            <a:r>
              <a:rPr lang="en-US" b="1" dirty="0" smtClean="0"/>
              <a:t>“So and so does it.”  </a:t>
            </a:r>
          </a:p>
          <a:p>
            <a:pPr lvl="1"/>
            <a:r>
              <a:rPr lang="en-US" b="1" dirty="0" smtClean="0"/>
              <a:t>The world</a:t>
            </a:r>
          </a:p>
          <a:p>
            <a:pPr lvl="2"/>
            <a:r>
              <a:rPr lang="en-US" b="1" dirty="0" smtClean="0"/>
              <a:t>How are we different than others?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7:12 – Golden Rule</a:t>
            </a:r>
          </a:p>
          <a:p>
            <a:pPr lvl="1"/>
            <a:r>
              <a:rPr lang="en-US" b="1" dirty="0" smtClean="0"/>
              <a:t>Aren’t you bothered when it happens to you?</a:t>
            </a:r>
          </a:p>
          <a:p>
            <a:pPr lvl="1"/>
            <a:r>
              <a:rPr lang="en-US" b="1" dirty="0" smtClean="0"/>
              <a:t>Repeat lesson/disrupts lesson/distraction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7:12 – Golden Rule</a:t>
            </a:r>
          </a:p>
          <a:p>
            <a:pPr lvl="1"/>
            <a:r>
              <a:rPr lang="en-US" b="1" dirty="0" smtClean="0"/>
              <a:t>Aren’t you bothered when it happens to you?</a:t>
            </a:r>
          </a:p>
          <a:p>
            <a:pPr lvl="1"/>
            <a:r>
              <a:rPr lang="en-US" b="1" dirty="0" smtClean="0"/>
              <a:t>Repeat lesson/disrupts lesson/distraction</a:t>
            </a:r>
          </a:p>
          <a:p>
            <a:r>
              <a:rPr lang="en-US" b="1" dirty="0" smtClean="0"/>
              <a:t>1 Corinthians 11:33 – Wait for one another</a:t>
            </a:r>
          </a:p>
          <a:p>
            <a:pPr lvl="1"/>
            <a:r>
              <a:rPr lang="en-US" b="1" dirty="0" smtClean="0"/>
              <a:t>Hard when you don’t know how long</a:t>
            </a:r>
          </a:p>
          <a:p>
            <a:pPr lvl="1"/>
            <a:r>
              <a:rPr lang="en-US" b="1" dirty="0" smtClean="0"/>
              <a:t>Many times people have come in at the end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7:12 – Golden Rule</a:t>
            </a:r>
          </a:p>
          <a:p>
            <a:pPr lvl="1"/>
            <a:r>
              <a:rPr lang="en-US" b="1" dirty="0" smtClean="0"/>
              <a:t>Aren’t you bothered when it happens to you?</a:t>
            </a:r>
          </a:p>
          <a:p>
            <a:pPr lvl="1"/>
            <a:r>
              <a:rPr lang="en-US" b="1" dirty="0" smtClean="0"/>
              <a:t>Repeat lesson/disrupts lesson/distraction</a:t>
            </a:r>
          </a:p>
          <a:p>
            <a:r>
              <a:rPr lang="en-US" b="1" dirty="0" smtClean="0"/>
              <a:t>1 Corinthians 11:33 – Wait for one another</a:t>
            </a:r>
          </a:p>
          <a:p>
            <a:pPr lvl="1"/>
            <a:r>
              <a:rPr lang="en-US" b="1" dirty="0" smtClean="0"/>
              <a:t>Hard when you don’t know how long</a:t>
            </a:r>
          </a:p>
          <a:p>
            <a:pPr lvl="1"/>
            <a:r>
              <a:rPr lang="en-US" b="1" dirty="0" smtClean="0"/>
              <a:t>Many times people have come in at the end</a:t>
            </a:r>
          </a:p>
          <a:p>
            <a:r>
              <a:rPr lang="en-US" b="1" dirty="0" smtClean="0"/>
              <a:t>1 Corinthians 14:40 - Decently and in order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5:16 – Redeeming the time</a:t>
            </a:r>
          </a:p>
          <a:p>
            <a:pPr lvl="1"/>
            <a:r>
              <a:rPr lang="en-US" b="1" dirty="0" smtClean="0"/>
              <a:t>Not as unwise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Timely subject (pun intended) – new year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5:16 – Redeeming the time</a:t>
            </a:r>
          </a:p>
          <a:p>
            <a:pPr lvl="1"/>
            <a:r>
              <a:rPr lang="en-US" b="1" dirty="0" smtClean="0"/>
              <a:t>Not as unwise</a:t>
            </a:r>
          </a:p>
          <a:p>
            <a:pPr lvl="1"/>
            <a:r>
              <a:rPr lang="en-US" b="1" dirty="0" smtClean="0"/>
              <a:t>Difference is not the amount of time given to 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5:16 – Redeeming the time</a:t>
            </a:r>
          </a:p>
          <a:p>
            <a:pPr lvl="1"/>
            <a:r>
              <a:rPr lang="en-US" b="1" dirty="0" smtClean="0"/>
              <a:t>Not as unwise</a:t>
            </a:r>
          </a:p>
          <a:p>
            <a:pPr lvl="1"/>
            <a:r>
              <a:rPr lang="en-US" b="1" dirty="0" smtClean="0"/>
              <a:t>Difference is not the amount of time given to us</a:t>
            </a:r>
          </a:p>
          <a:p>
            <a:pPr lvl="1"/>
            <a:r>
              <a:rPr lang="en-US" b="1" dirty="0" smtClean="0"/>
              <a:t>Being late “snowballs” – one thing leads to another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5:16 – Redeeming the time</a:t>
            </a:r>
          </a:p>
          <a:p>
            <a:pPr lvl="1"/>
            <a:r>
              <a:rPr lang="en-US" b="1" dirty="0" smtClean="0"/>
              <a:t>Not as unwise</a:t>
            </a:r>
          </a:p>
          <a:p>
            <a:pPr lvl="1"/>
            <a:r>
              <a:rPr lang="en-US" b="1" dirty="0" smtClean="0"/>
              <a:t>Difference is not the amount of time given to us</a:t>
            </a:r>
          </a:p>
          <a:p>
            <a:pPr lvl="1"/>
            <a:r>
              <a:rPr lang="en-US" b="1" dirty="0" smtClean="0"/>
              <a:t>Being late “snowballs” – one thing leads to another</a:t>
            </a:r>
          </a:p>
          <a:p>
            <a:pPr lvl="1"/>
            <a:r>
              <a:rPr lang="en-US" b="1" dirty="0" smtClean="0"/>
              <a:t>We are stewards of our (God’s) time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5:16 – Redeeming the time</a:t>
            </a:r>
          </a:p>
          <a:p>
            <a:pPr lvl="1"/>
            <a:r>
              <a:rPr lang="en-US" b="1" dirty="0" smtClean="0"/>
              <a:t>Not as unwise</a:t>
            </a:r>
          </a:p>
          <a:p>
            <a:pPr lvl="1"/>
            <a:r>
              <a:rPr lang="en-US" b="1" dirty="0" smtClean="0"/>
              <a:t>Difference is not the amount of time given to us</a:t>
            </a:r>
          </a:p>
          <a:p>
            <a:pPr lvl="1"/>
            <a:r>
              <a:rPr lang="en-US" b="1" dirty="0" smtClean="0"/>
              <a:t>Being late “snowballs” – one thing leads to another</a:t>
            </a:r>
          </a:p>
          <a:p>
            <a:pPr lvl="1"/>
            <a:r>
              <a:rPr lang="en-US" b="1" dirty="0" smtClean="0"/>
              <a:t>We are stewards of our (God’s) time</a:t>
            </a:r>
          </a:p>
          <a:p>
            <a:pPr lvl="1"/>
            <a:r>
              <a:rPr lang="en-US" b="1" dirty="0" smtClean="0"/>
              <a:t>1 Corinthians 4:2 = stewards must be…faithful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5:16 – Redeeming the time</a:t>
            </a:r>
          </a:p>
          <a:p>
            <a:pPr lvl="1"/>
            <a:r>
              <a:rPr lang="en-US" b="1" dirty="0" smtClean="0"/>
              <a:t>Not as unwise</a:t>
            </a:r>
          </a:p>
          <a:p>
            <a:pPr lvl="1"/>
            <a:r>
              <a:rPr lang="en-US" b="1" dirty="0" smtClean="0"/>
              <a:t>Difference is not the amount of time given to us</a:t>
            </a:r>
          </a:p>
          <a:p>
            <a:pPr lvl="1"/>
            <a:r>
              <a:rPr lang="en-US" b="1" dirty="0" smtClean="0"/>
              <a:t>Being late “snowballs” – one thing leads to another</a:t>
            </a:r>
          </a:p>
          <a:p>
            <a:pPr lvl="1"/>
            <a:r>
              <a:rPr lang="en-US" b="1" dirty="0" smtClean="0"/>
              <a:t>We are stewards of our (God’s) time</a:t>
            </a:r>
          </a:p>
          <a:p>
            <a:pPr lvl="1"/>
            <a:r>
              <a:rPr lang="en-US" b="1" dirty="0" smtClean="0"/>
              <a:t>1 Corinthians 4:2 = stewards must be…faithful</a:t>
            </a:r>
          </a:p>
          <a:p>
            <a:r>
              <a:rPr lang="en-US" b="1" dirty="0" smtClean="0"/>
              <a:t>Who can argue against being prompt?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God, an eternal being, does things on time</a:t>
            </a:r>
          </a:p>
          <a:p>
            <a:pPr lvl="1"/>
            <a:r>
              <a:rPr lang="en-US" b="1" dirty="0" smtClean="0"/>
              <a:t>Galatians 4:4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God, an eternal being, does things on time</a:t>
            </a:r>
          </a:p>
          <a:p>
            <a:pPr lvl="1"/>
            <a:r>
              <a:rPr lang="en-US" b="1" dirty="0" smtClean="0"/>
              <a:t>Galatians 4:4</a:t>
            </a:r>
          </a:p>
          <a:p>
            <a:pPr lvl="1"/>
            <a:r>
              <a:rPr lang="en-US" b="1" dirty="0" smtClean="0"/>
              <a:t>Mark 1:15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God, an eternal being, does things on time</a:t>
            </a:r>
          </a:p>
          <a:p>
            <a:pPr lvl="1"/>
            <a:r>
              <a:rPr lang="en-US" b="1" dirty="0" smtClean="0"/>
              <a:t>Galatians 4:4</a:t>
            </a:r>
          </a:p>
          <a:p>
            <a:pPr lvl="1"/>
            <a:r>
              <a:rPr lang="en-US" b="1" dirty="0" smtClean="0"/>
              <a:t>Mark 1:15</a:t>
            </a:r>
          </a:p>
          <a:p>
            <a:pPr lvl="1"/>
            <a:r>
              <a:rPr lang="en-US" b="1" dirty="0" smtClean="0"/>
              <a:t>1 Timothy 2:6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God, an eternal being, does things on time</a:t>
            </a:r>
          </a:p>
          <a:p>
            <a:pPr lvl="1"/>
            <a:r>
              <a:rPr lang="en-US" b="1" dirty="0" smtClean="0"/>
              <a:t>Galatians 4:4</a:t>
            </a:r>
          </a:p>
          <a:p>
            <a:pPr lvl="1"/>
            <a:r>
              <a:rPr lang="en-US" b="1" dirty="0" smtClean="0"/>
              <a:t>Mark 1:15</a:t>
            </a:r>
          </a:p>
          <a:p>
            <a:pPr lvl="1"/>
            <a:r>
              <a:rPr lang="en-US" b="1" dirty="0" smtClean="0"/>
              <a:t>1 Timothy 2:6</a:t>
            </a:r>
          </a:p>
          <a:p>
            <a:pPr lvl="1"/>
            <a:r>
              <a:rPr lang="en-US" b="1" dirty="0" smtClean="0"/>
              <a:t>Titus 1:3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God, an eternal being, does things on time</a:t>
            </a:r>
          </a:p>
          <a:p>
            <a:pPr lvl="1"/>
            <a:r>
              <a:rPr lang="en-US" b="1" dirty="0" smtClean="0"/>
              <a:t>Galatians 4:4</a:t>
            </a:r>
          </a:p>
          <a:p>
            <a:pPr lvl="1"/>
            <a:r>
              <a:rPr lang="en-US" b="1" dirty="0" smtClean="0"/>
              <a:t>Mark 1:15</a:t>
            </a:r>
          </a:p>
          <a:p>
            <a:pPr lvl="1"/>
            <a:r>
              <a:rPr lang="en-US" b="1" dirty="0" smtClean="0"/>
              <a:t>1 Timothy 2:6</a:t>
            </a:r>
          </a:p>
          <a:p>
            <a:pPr lvl="1"/>
            <a:r>
              <a:rPr lang="en-US" b="1" dirty="0" smtClean="0"/>
              <a:t>Titus 1:3</a:t>
            </a:r>
          </a:p>
          <a:p>
            <a:pPr lvl="1"/>
            <a:r>
              <a:rPr lang="en-US" b="1" dirty="0" smtClean="0"/>
              <a:t>2 Peter 3:9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Timely subject (pun intended) – new year</a:t>
            </a:r>
          </a:p>
          <a:p>
            <a:r>
              <a:rPr lang="en-US" b="1" dirty="0" smtClean="0"/>
              <a:t>Seriously, there is a real need today (as always) for lessons on timeliness.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SOLUTIONS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Coldness	 - Revelation 2:4-5 (Ephesus)</a:t>
            </a:r>
          </a:p>
          <a:p>
            <a:pPr lvl="1"/>
            <a:r>
              <a:rPr lang="en-US" b="1" dirty="0" smtClean="0"/>
              <a:t>Remember</a:t>
            </a:r>
          </a:p>
          <a:p>
            <a:pPr lvl="1"/>
            <a:r>
              <a:rPr lang="en-US" b="1" dirty="0" smtClean="0"/>
              <a:t>Repent</a:t>
            </a:r>
          </a:p>
          <a:p>
            <a:pPr lvl="1"/>
            <a:r>
              <a:rPr lang="en-US" b="1" dirty="0" smtClean="0"/>
              <a:t>Return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SOLUTIONS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Coldness	 - Revelation 2:4-5 (Ephesus)</a:t>
            </a:r>
          </a:p>
          <a:p>
            <a:pPr lvl="1"/>
            <a:r>
              <a:rPr lang="en-US" b="1" dirty="0" smtClean="0"/>
              <a:t>Remember</a:t>
            </a:r>
          </a:p>
          <a:p>
            <a:pPr lvl="1"/>
            <a:r>
              <a:rPr lang="en-US" b="1" dirty="0" smtClean="0"/>
              <a:t>Repent</a:t>
            </a:r>
          </a:p>
          <a:p>
            <a:pPr lvl="1"/>
            <a:r>
              <a:rPr lang="en-US" b="1" dirty="0" smtClean="0"/>
              <a:t>Return</a:t>
            </a:r>
          </a:p>
          <a:p>
            <a:r>
              <a:rPr lang="en-US" b="1" dirty="0" smtClean="0"/>
              <a:t>Busyness - Priorities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SOLUTIONS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Coldness	 - Revelation 2:4-5 (Ephesus)</a:t>
            </a:r>
          </a:p>
          <a:p>
            <a:pPr lvl="1"/>
            <a:r>
              <a:rPr lang="en-US" b="1" dirty="0" smtClean="0"/>
              <a:t>Remember</a:t>
            </a:r>
          </a:p>
          <a:p>
            <a:pPr lvl="1"/>
            <a:r>
              <a:rPr lang="en-US" b="1" dirty="0" smtClean="0"/>
              <a:t>Repent</a:t>
            </a:r>
          </a:p>
          <a:p>
            <a:pPr lvl="1"/>
            <a:r>
              <a:rPr lang="en-US" b="1" dirty="0" smtClean="0"/>
              <a:t>Return</a:t>
            </a:r>
          </a:p>
          <a:p>
            <a:r>
              <a:rPr lang="en-US" b="1" dirty="0" smtClean="0"/>
              <a:t>Busyness - Priorities</a:t>
            </a:r>
          </a:p>
          <a:p>
            <a:r>
              <a:rPr lang="en-US" b="1" dirty="0" smtClean="0"/>
              <a:t>Disorderly - Ecclesiastes 9:10</a:t>
            </a:r>
          </a:p>
          <a:p>
            <a:pPr lvl="1"/>
            <a:r>
              <a:rPr lang="en-US" b="1" dirty="0" smtClean="0"/>
              <a:t>Plan ahead</a:t>
            </a:r>
          </a:p>
          <a:p>
            <a:pPr lvl="1"/>
            <a:r>
              <a:rPr lang="en-US" b="1" dirty="0" smtClean="0"/>
              <a:t>Focus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the assembly</a:t>
            </a:r>
          </a:p>
          <a:p>
            <a:pPr lvl="1"/>
            <a:r>
              <a:rPr lang="en-US" b="1" dirty="0" smtClean="0"/>
              <a:t>Weakness/backsliding/lack of zeal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the assembly</a:t>
            </a:r>
          </a:p>
          <a:p>
            <a:pPr lvl="1"/>
            <a:r>
              <a:rPr lang="en-US" b="1" dirty="0" smtClean="0"/>
              <a:t>Weakness/backsliding/lack of zeal</a:t>
            </a:r>
          </a:p>
          <a:p>
            <a:r>
              <a:rPr lang="en-US" b="1" dirty="0" smtClean="0"/>
              <a:t>Lack of respect</a:t>
            </a:r>
          </a:p>
          <a:p>
            <a:pPr lvl="1"/>
            <a:r>
              <a:rPr lang="en-US" b="1" dirty="0" smtClean="0"/>
              <a:t>For others’ time</a:t>
            </a:r>
          </a:p>
          <a:p>
            <a:pPr lvl="1"/>
            <a:r>
              <a:rPr lang="en-US" b="1" dirty="0" smtClean="0"/>
              <a:t>For our reputation (good name)</a:t>
            </a:r>
          </a:p>
          <a:p>
            <a:pPr lvl="1"/>
            <a:r>
              <a:rPr lang="en-US" b="1" dirty="0" smtClean="0"/>
              <a:t>For doing things in an orderly fashion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b="1" dirty="0" smtClean="0"/>
              <a:t>Flippant answers</a:t>
            </a:r>
          </a:p>
          <a:p>
            <a:pPr lvl="1"/>
            <a:r>
              <a:rPr lang="en-US" b="1" dirty="0" smtClean="0"/>
              <a:t>Better late than never</a:t>
            </a:r>
          </a:p>
          <a:p>
            <a:pPr lvl="1"/>
            <a:r>
              <a:rPr lang="en-US" b="1" dirty="0" smtClean="0"/>
              <a:t>At least I’m here</a:t>
            </a:r>
          </a:p>
          <a:p>
            <a:pPr lvl="1"/>
            <a:r>
              <a:rPr lang="en-US" b="1" dirty="0" smtClean="0"/>
              <a:t>I’m always late wherever I go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Flippant answers</a:t>
            </a:r>
          </a:p>
          <a:p>
            <a:pPr lvl="1"/>
            <a:r>
              <a:rPr lang="en-US" b="1" dirty="0" smtClean="0"/>
              <a:t>Better late than never</a:t>
            </a:r>
          </a:p>
          <a:p>
            <a:pPr lvl="1"/>
            <a:r>
              <a:rPr lang="en-US" b="1" dirty="0" smtClean="0"/>
              <a:t>At least I’m here</a:t>
            </a:r>
          </a:p>
          <a:p>
            <a:pPr lvl="1"/>
            <a:r>
              <a:rPr lang="en-US" b="1" dirty="0" smtClean="0"/>
              <a:t>I’m always late wherever I go</a:t>
            </a:r>
          </a:p>
          <a:p>
            <a:r>
              <a:rPr lang="en-US" b="1" dirty="0" smtClean="0"/>
              <a:t>Don’t redeem the time</a:t>
            </a:r>
          </a:p>
          <a:p>
            <a:pPr lvl="1"/>
            <a:r>
              <a:rPr lang="en-US" b="1" dirty="0" smtClean="0"/>
              <a:t>Meet visitors</a:t>
            </a:r>
          </a:p>
          <a:p>
            <a:pPr lvl="1"/>
            <a:r>
              <a:rPr lang="en-US" b="1" dirty="0" smtClean="0"/>
              <a:t>Prepare</a:t>
            </a:r>
          </a:p>
          <a:p>
            <a:pPr lvl="1"/>
            <a:r>
              <a:rPr lang="en-US" b="1" dirty="0" smtClean="0"/>
              <a:t>Focus</a:t>
            </a:r>
          </a:p>
          <a:p>
            <a:pPr lvl="1"/>
            <a:r>
              <a:rPr lang="en-US" b="1" dirty="0" smtClean="0"/>
              <a:t>Talk to brethren</a:t>
            </a:r>
          </a:p>
          <a:p>
            <a:pPr lvl="1"/>
            <a:r>
              <a:rPr lang="en-US" b="1" dirty="0" smtClean="0"/>
              <a:t>Last minute opportunities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TRY THIS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Prepare on Saturday</a:t>
            </a:r>
          </a:p>
          <a:p>
            <a:r>
              <a:rPr lang="en-US" b="1" dirty="0" smtClean="0"/>
              <a:t>Learn from failures</a:t>
            </a:r>
          </a:p>
          <a:p>
            <a:r>
              <a:rPr lang="en-US" b="1" dirty="0" smtClean="0"/>
              <a:t>Set example</a:t>
            </a:r>
          </a:p>
          <a:p>
            <a:r>
              <a:rPr lang="en-US" b="1" dirty="0" smtClean="0"/>
              <a:t>Help others</a:t>
            </a:r>
          </a:p>
          <a:p>
            <a:r>
              <a:rPr lang="en-US" b="1" dirty="0" smtClean="0"/>
              <a:t>Aim for 15-20 minutes early (it’s not a sin; I checked)</a:t>
            </a:r>
          </a:p>
          <a:p>
            <a:r>
              <a:rPr lang="en-US" b="1" dirty="0" smtClean="0"/>
              <a:t>Pray for God’s hand</a:t>
            </a:r>
          </a:p>
          <a:p>
            <a:r>
              <a:rPr lang="en-US" b="1" dirty="0" smtClean="0"/>
              <a:t>God deserves better- actually, our best (Heb 12:28-29)</a:t>
            </a:r>
            <a:endParaRPr lang="en-US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Q?  Isn’t the first song, just as much a part of our worship as the last prayer?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Q?  Isn’t the first song, just as much a part of our worship as the last prayer?</a:t>
            </a:r>
          </a:p>
          <a:p>
            <a:r>
              <a:rPr lang="en-US" b="1" dirty="0" smtClean="0"/>
              <a:t>Consequences: Disrespect God, miss opportunities, interrupt others’ worship, set a bad example to family, brethren, and visitors, give an excuse to the weak and the worldly.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Timely subject (pun intended) – new year</a:t>
            </a:r>
          </a:p>
          <a:p>
            <a:r>
              <a:rPr lang="en-US" b="1" dirty="0" smtClean="0"/>
              <a:t>Seriously, there is a real need today (as always) for lessons on timeliness.</a:t>
            </a:r>
          </a:p>
          <a:p>
            <a:r>
              <a:rPr lang="en-US" b="1" dirty="0" smtClean="0"/>
              <a:t>This sermon has been requested of me several times now.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Q?  Isn’t the first song, just as much a part of our worship as the last prayer?</a:t>
            </a:r>
          </a:p>
          <a:p>
            <a:r>
              <a:rPr lang="en-US" b="1" dirty="0" smtClean="0"/>
              <a:t>Consequences: Disrespect God, miss opportunities, interrupt others’ worship, set a bad example to family, brethren, and visitors, give an excuse to the weak and the worldly.</a:t>
            </a:r>
          </a:p>
          <a:p>
            <a:r>
              <a:rPr lang="en-US" b="1" dirty="0" smtClean="0"/>
              <a:t>Don’t allow our tardiness to become a persistent bad habit.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Timely subject (pun intended) – new year</a:t>
            </a:r>
          </a:p>
          <a:p>
            <a:r>
              <a:rPr lang="en-US" b="1" dirty="0" smtClean="0"/>
              <a:t>Seriously, there is a real need today (as always) for lessons on timeliness.</a:t>
            </a:r>
          </a:p>
          <a:p>
            <a:r>
              <a:rPr lang="en-US" b="1" dirty="0" smtClean="0"/>
              <a:t>This sermon has been requested of me several times now.</a:t>
            </a:r>
          </a:p>
          <a:p>
            <a:r>
              <a:rPr lang="en-US" b="1" dirty="0" smtClean="0"/>
              <a:t>I’ve danced around the subject for a couple of months now – gave one 5 yrs ago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Timely subject (pun intended) – new year</a:t>
            </a:r>
          </a:p>
          <a:p>
            <a:r>
              <a:rPr lang="en-US" b="1" dirty="0" smtClean="0"/>
              <a:t>Seriously, there is a real need today (as always) for lessons on timeliness.</a:t>
            </a:r>
          </a:p>
          <a:p>
            <a:r>
              <a:rPr lang="en-US" b="1" dirty="0" smtClean="0"/>
              <a:t>This sermon has been requested of me several times now.</a:t>
            </a:r>
          </a:p>
          <a:p>
            <a:r>
              <a:rPr lang="en-US" b="1" dirty="0" smtClean="0"/>
              <a:t>I’ve danced around the subject for a couple of months now – gave one 5 yrs ago</a:t>
            </a:r>
          </a:p>
          <a:p>
            <a:r>
              <a:rPr lang="en-US" b="1" dirty="0" smtClean="0"/>
              <a:t>Note: Not the occasional occurrence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Imagine:</a:t>
            </a:r>
          </a:p>
          <a:p>
            <a:pPr lvl="1"/>
            <a:r>
              <a:rPr lang="en-US" b="1" dirty="0" smtClean="0"/>
              <a:t>If the angels had been late announcing Jesus’ birth</a:t>
            </a:r>
          </a:p>
          <a:p>
            <a:pPr lvl="1"/>
            <a:r>
              <a:rPr lang="en-US" b="1" dirty="0" smtClean="0"/>
              <a:t>If the shepherds had been late…</a:t>
            </a:r>
          </a:p>
          <a:p>
            <a:pPr lvl="1"/>
            <a:r>
              <a:rPr lang="en-US" b="1" dirty="0" smtClean="0"/>
              <a:t>If Joseph had been late in escaping to Egypt</a:t>
            </a:r>
          </a:p>
          <a:p>
            <a:pPr lvl="1"/>
            <a:r>
              <a:rPr lang="en-US" b="1" dirty="0" smtClean="0"/>
              <a:t>If Elijah had been late to Mount Carmel,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Imagine:</a:t>
            </a:r>
          </a:p>
          <a:p>
            <a:pPr lvl="1"/>
            <a:r>
              <a:rPr lang="en-US" b="1" dirty="0" smtClean="0"/>
              <a:t>If the angels had been late announcing Jesus’ birth</a:t>
            </a:r>
          </a:p>
          <a:p>
            <a:pPr lvl="1"/>
            <a:r>
              <a:rPr lang="en-US" b="1" dirty="0" smtClean="0"/>
              <a:t>If the shepherds had been late…</a:t>
            </a:r>
          </a:p>
          <a:p>
            <a:pPr lvl="1"/>
            <a:r>
              <a:rPr lang="en-US" b="1" dirty="0" smtClean="0"/>
              <a:t>If Joseph had been late in escaping to Egypt</a:t>
            </a:r>
          </a:p>
          <a:p>
            <a:pPr lvl="1"/>
            <a:r>
              <a:rPr lang="en-US" b="1" dirty="0" smtClean="0"/>
              <a:t>If Elijah had been late to Mount Carmel, etc.</a:t>
            </a:r>
          </a:p>
          <a:p>
            <a:r>
              <a:rPr lang="en-US" b="1" dirty="0" smtClean="0"/>
              <a:t>“2nd and 3rd shifts” in attendance times</a:t>
            </a:r>
          </a:p>
          <a:p>
            <a:pPr lvl="1"/>
            <a:r>
              <a:rPr lang="en-US" b="1" dirty="0" smtClean="0"/>
              <a:t>Even after DST</a:t>
            </a:r>
          </a:p>
          <a:p>
            <a:pPr lvl="1"/>
            <a:r>
              <a:rPr lang="en-US" b="1" dirty="0" smtClean="0"/>
              <a:t>Even during Gospel Meetings (1/2 hr. later)</a:t>
            </a:r>
          </a:p>
          <a:p>
            <a:pPr lvl="1"/>
            <a:r>
              <a:rPr lang="en-US" b="1" dirty="0" smtClean="0"/>
              <a:t>Even after moving the hour AHEAD 1 hour!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1648</Words>
  <Application>Microsoft Office PowerPoint</Application>
  <PresentationFormat>On-screen Show (4:3)</PresentationFormat>
  <Paragraphs>305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It’s About Time!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What Are Some Consequences?</vt:lpstr>
      <vt:lpstr>What Are Some Consequences?</vt:lpstr>
      <vt:lpstr>What Are Some Consequences?</vt:lpstr>
      <vt:lpstr>What Are Some Consequences?</vt:lpstr>
      <vt:lpstr>What Are Some Consequences?</vt:lpstr>
      <vt:lpstr>What Are Some Consequences?</vt:lpstr>
      <vt:lpstr>What Are Some Consequences?</vt:lpstr>
      <vt:lpstr>What Are Some Consequences?</vt:lpstr>
      <vt:lpstr>What Are Some Consequences?</vt:lpstr>
      <vt:lpstr>What Are Some Consequences?</vt:lpstr>
      <vt:lpstr>What Are Some Consequences?</vt:lpstr>
      <vt:lpstr>What Are Some Consequences?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SOME SCRIPTURES</vt:lpstr>
      <vt:lpstr>BIBLICAL SOLUTIONS</vt:lpstr>
      <vt:lpstr>BIBLICAL SOLUTIONS</vt:lpstr>
      <vt:lpstr>BIBLICAL SOLUTIONS</vt:lpstr>
      <vt:lpstr>CONCLUSION</vt:lpstr>
      <vt:lpstr>CONCLUSION</vt:lpstr>
      <vt:lpstr>CONCLUSION</vt:lpstr>
      <vt:lpstr>CONCLUSION</vt:lpstr>
      <vt:lpstr>TRY THIS</vt:lpstr>
      <vt:lpstr>THINK</vt:lpstr>
      <vt:lpstr>THINK</vt:lpstr>
      <vt:lpstr>THINK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About Time!</dc:title>
  <dc:creator>Reynaldo Rodriguez</dc:creator>
  <cp:lastModifiedBy>Pili</cp:lastModifiedBy>
  <cp:revision>45</cp:revision>
  <dcterms:created xsi:type="dcterms:W3CDTF">2009-10-03T18:37:32Z</dcterms:created>
  <dcterms:modified xsi:type="dcterms:W3CDTF">2015-01-18T12:50:48Z</dcterms:modified>
</cp:coreProperties>
</file>