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64" r:id="rId4"/>
    <p:sldId id="265" r:id="rId5"/>
    <p:sldId id="260" r:id="rId6"/>
    <p:sldId id="261" r:id="rId7"/>
    <p:sldId id="263" r:id="rId8"/>
    <p:sldId id="262" r:id="rId9"/>
    <p:sldId id="266" r:id="rId10"/>
    <p:sldId id="269" r:id="rId11"/>
    <p:sldId id="267" r:id="rId12"/>
    <p:sldId id="268" r:id="rId13"/>
    <p:sldId id="270" r:id="rId14"/>
    <p:sldId id="272" r:id="rId15"/>
    <p:sldId id="273" r:id="rId16"/>
    <p:sldId id="271" r:id="rId17"/>
    <p:sldId id="280" r:id="rId18"/>
    <p:sldId id="274" r:id="rId19"/>
    <p:sldId id="285" r:id="rId20"/>
    <p:sldId id="286" r:id="rId21"/>
    <p:sldId id="287" r:id="rId22"/>
    <p:sldId id="281" r:id="rId23"/>
    <p:sldId id="284" r:id="rId24"/>
    <p:sldId id="282" r:id="rId25"/>
    <p:sldId id="283" r:id="rId26"/>
    <p:sldId id="276" r:id="rId27"/>
    <p:sldId id="279" r:id="rId28"/>
    <p:sldId id="277" r:id="rId29"/>
    <p:sldId id="278" r:id="rId30"/>
    <p:sldId id="259" r:id="rId31"/>
    <p:sldId id="25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E06F0-75D1-451F-B920-F1B2DF299374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45102-7199-4B98-8854-3BF70D86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2928-E8B0-415D-BCA6-F48C4D539BD9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F218-A0B9-405D-AA5D-873C4DC25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526891-many-bullhorns-with-the-word-gossip-on-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638800"/>
            <a:ext cx="5867400" cy="1219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/>
              <a:t>Romans 1:28-32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Proverbs 18:8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attracted to gossip</a:t>
            </a:r>
          </a:p>
          <a:p>
            <a:pPr lvl="1"/>
            <a:r>
              <a:rPr lang="en-US" sz="2750" b="1" dirty="0" smtClean="0"/>
              <a:t>“…like dainty morsels”–we have a fascination w/it</a:t>
            </a:r>
          </a:p>
          <a:p>
            <a:pPr lvl="1"/>
            <a:r>
              <a:rPr lang="en-US" sz="2700" b="1" dirty="0" smtClean="0"/>
              <a:t>Talk shows, reality shows, tabloids, gossip columns</a:t>
            </a:r>
          </a:p>
          <a:p>
            <a:pPr lvl="1"/>
            <a:r>
              <a:rPr lang="en-US" b="1" dirty="0" smtClean="0"/>
              <a:t>Much “news” is really just gossip</a:t>
            </a:r>
          </a:p>
          <a:p>
            <a:pPr lvl="1"/>
            <a:r>
              <a:rPr lang="en-US" b="1" dirty="0" smtClean="0"/>
              <a:t>It’s “something to pray about”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Proverbs 18:8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attracted to gossip</a:t>
            </a:r>
          </a:p>
          <a:p>
            <a:pPr lvl="1"/>
            <a:r>
              <a:rPr lang="en-US" sz="2750" b="1" dirty="0" smtClean="0"/>
              <a:t>“…like dainty morsels”–we have a fascination w/it</a:t>
            </a:r>
          </a:p>
          <a:p>
            <a:pPr lvl="1"/>
            <a:r>
              <a:rPr lang="en-US" sz="2700" b="1" dirty="0" smtClean="0"/>
              <a:t>Talk shows, reality shows, tabloids, gossip columns</a:t>
            </a:r>
          </a:p>
          <a:p>
            <a:pPr lvl="1"/>
            <a:r>
              <a:rPr lang="en-US" b="1" dirty="0" smtClean="0"/>
              <a:t>Much “news” is really just gossip</a:t>
            </a:r>
          </a:p>
          <a:p>
            <a:pPr lvl="1"/>
            <a:r>
              <a:rPr lang="en-US" b="1" dirty="0" smtClean="0"/>
              <a:t>It’s “something to pray about”</a:t>
            </a:r>
          </a:p>
          <a:p>
            <a:r>
              <a:rPr lang="en-US" b="1" dirty="0" smtClean="0"/>
              <a:t>We are corrupted by gossip</a:t>
            </a:r>
          </a:p>
          <a:p>
            <a:pPr lvl="1"/>
            <a:r>
              <a:rPr lang="en-US" b="1" dirty="0" smtClean="0"/>
              <a:t>“Once we eat it up, it’ll eat us up”</a:t>
            </a:r>
          </a:p>
          <a:p>
            <a:pPr lvl="1"/>
            <a:r>
              <a:rPr lang="en-US" b="1" dirty="0" smtClean="0"/>
              <a:t>“Feather pillow” analogy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Proverbs 18:8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attracted to gossip</a:t>
            </a:r>
          </a:p>
          <a:p>
            <a:pPr lvl="1"/>
            <a:r>
              <a:rPr lang="en-US" sz="2750" b="1" dirty="0" smtClean="0"/>
              <a:t>“…like dainty morsels”–we have a fascination w/it</a:t>
            </a:r>
          </a:p>
          <a:p>
            <a:pPr lvl="1"/>
            <a:r>
              <a:rPr lang="en-US" sz="2700" b="1" dirty="0" smtClean="0"/>
              <a:t>Talk shows, reality shows, tabloids, gossip columns</a:t>
            </a:r>
          </a:p>
          <a:p>
            <a:pPr lvl="1"/>
            <a:r>
              <a:rPr lang="en-US" b="1" dirty="0" smtClean="0"/>
              <a:t>Much “news” is really just gossip</a:t>
            </a:r>
          </a:p>
          <a:p>
            <a:pPr lvl="1"/>
            <a:r>
              <a:rPr lang="en-US" b="1" dirty="0" smtClean="0"/>
              <a:t>It’s “something to pray about”</a:t>
            </a:r>
          </a:p>
          <a:p>
            <a:r>
              <a:rPr lang="en-US" b="1" dirty="0" smtClean="0"/>
              <a:t>We are corrupted by gossip</a:t>
            </a:r>
          </a:p>
          <a:p>
            <a:pPr lvl="1"/>
            <a:r>
              <a:rPr lang="en-US" b="1" dirty="0" smtClean="0"/>
              <a:t>“Once we eat it up, it’ll eat us up”</a:t>
            </a:r>
          </a:p>
          <a:p>
            <a:pPr lvl="1"/>
            <a:r>
              <a:rPr lang="en-US" b="1" dirty="0" smtClean="0"/>
              <a:t>“Feather pillow” analogy</a:t>
            </a:r>
          </a:p>
          <a:p>
            <a:pPr lvl="1"/>
            <a:r>
              <a:rPr lang="en-US" b="1" dirty="0" smtClean="0"/>
              <a:t>Like alcoholism, etc. you easily recognize it in others, but not yourself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does gossip come from?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Bible: whisperer, back biter, tale bearer, rumor, idle talk,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does gossip come from?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Bible: whisperer, back biter, tale bearer, rumor, idle talk, etc.</a:t>
            </a:r>
          </a:p>
          <a:p>
            <a:r>
              <a:rPr lang="en-US" b="1" dirty="0" smtClean="0"/>
              <a:t>Being a sin, it originates with Satan</a:t>
            </a:r>
          </a:p>
          <a:p>
            <a:pPr lvl="1"/>
            <a:r>
              <a:rPr lang="en-US" b="1" dirty="0" smtClean="0"/>
              <a:t>It is a sin of the tongue (cf James 3:1-9)</a:t>
            </a:r>
          </a:p>
          <a:p>
            <a:pPr lvl="1"/>
            <a:r>
              <a:rPr lang="en-US" b="1" dirty="0" smtClean="0"/>
              <a:t>Ultimately, it is a sin of the heart (Luke 6:44-45)</a:t>
            </a:r>
          </a:p>
          <a:p>
            <a:pPr lvl="1"/>
            <a:r>
              <a:rPr lang="en-US" b="1" dirty="0" smtClean="0"/>
              <a:t>When you participate in it, you are doing the devil’s work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does gossip come from?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Bible: whisperer, back biter, tale bearer, rumor, idle talk, etc.</a:t>
            </a:r>
          </a:p>
          <a:p>
            <a:r>
              <a:rPr lang="en-US" b="1" dirty="0" smtClean="0"/>
              <a:t>Being a sin, it originates with Satan</a:t>
            </a:r>
          </a:p>
          <a:p>
            <a:pPr lvl="1"/>
            <a:r>
              <a:rPr lang="en-US" b="1" dirty="0" smtClean="0"/>
              <a:t>It is a sin of the tongue (cf James 3:1-9)</a:t>
            </a:r>
          </a:p>
          <a:p>
            <a:pPr lvl="1"/>
            <a:r>
              <a:rPr lang="en-US" b="1" dirty="0" smtClean="0"/>
              <a:t>Ultimately, it is a sin of the heart (Luke 6:44-45)</a:t>
            </a:r>
          </a:p>
          <a:p>
            <a:pPr lvl="1"/>
            <a:r>
              <a:rPr lang="en-US" b="1" dirty="0" smtClean="0"/>
              <a:t>When you participate in it, you are doing the devil’s work</a:t>
            </a:r>
          </a:p>
          <a:p>
            <a:r>
              <a:rPr lang="en-US" b="1" dirty="0" smtClean="0"/>
              <a:t>Why?</a:t>
            </a:r>
          </a:p>
          <a:p>
            <a:pPr lvl="1"/>
            <a:r>
              <a:rPr lang="en-US" b="1" dirty="0" smtClean="0"/>
              <a:t>Pride – 3 John 9-10</a:t>
            </a:r>
          </a:p>
          <a:p>
            <a:pPr lvl="1"/>
            <a:r>
              <a:rPr lang="en-US" b="1" dirty="0" smtClean="0"/>
              <a:t>Idleness – 2 Thessalonians 3:11; 1 Timothy 5:13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T.E.N.?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True</a:t>
            </a:r>
            <a:r>
              <a:rPr lang="en-US" b="1" dirty="0" smtClean="0"/>
              <a:t> – Ephesians 4:25</a:t>
            </a:r>
          </a:p>
          <a:p>
            <a:r>
              <a:rPr lang="en-US" b="1" dirty="0" smtClean="0"/>
              <a:t> 1 Corinthians 1:11</a:t>
            </a:r>
          </a:p>
          <a:p>
            <a:pPr lvl="1"/>
            <a:r>
              <a:rPr lang="en-US" b="1" dirty="0" smtClean="0"/>
              <a:t>Only mention of Chloe in the NT</a:t>
            </a:r>
          </a:p>
          <a:p>
            <a:pPr lvl="1"/>
            <a:r>
              <a:rPr lang="en-US" b="1" dirty="0" smtClean="0"/>
              <a:t>Her “people” (family?)</a:t>
            </a:r>
          </a:p>
          <a:p>
            <a:pPr lvl="1"/>
            <a:r>
              <a:rPr lang="en-US" b="1" dirty="0" smtClean="0"/>
              <a:t>Named for everyone to know; proved reliable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T.E.N.?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True</a:t>
            </a:r>
            <a:r>
              <a:rPr lang="en-US" b="1" dirty="0" smtClean="0"/>
              <a:t> – Ephesians 4:25</a:t>
            </a:r>
          </a:p>
          <a:p>
            <a:r>
              <a:rPr lang="en-US" b="1" dirty="0" smtClean="0"/>
              <a:t> 1 Corinthians 1:11</a:t>
            </a:r>
          </a:p>
          <a:p>
            <a:pPr lvl="1"/>
            <a:r>
              <a:rPr lang="en-US" b="1" dirty="0" smtClean="0"/>
              <a:t>Only mention of Chloe in the NT</a:t>
            </a:r>
          </a:p>
          <a:p>
            <a:pPr lvl="1"/>
            <a:r>
              <a:rPr lang="en-US" b="1" dirty="0" smtClean="0"/>
              <a:t>Her “people” (family?)</a:t>
            </a:r>
          </a:p>
          <a:p>
            <a:pPr lvl="1"/>
            <a:r>
              <a:rPr lang="en-US" b="1" dirty="0" smtClean="0"/>
              <a:t>Named for everyone to know; proved reliable</a:t>
            </a:r>
          </a:p>
          <a:p>
            <a:r>
              <a:rPr lang="en-US" b="1" dirty="0" smtClean="0"/>
              <a:t>2 Thessalonians 3:11</a:t>
            </a:r>
          </a:p>
          <a:p>
            <a:pPr lvl="1"/>
            <a:r>
              <a:rPr lang="en-US" b="1" dirty="0" smtClean="0"/>
              <a:t>A Pauline wordplay (not busy, but busybody)</a:t>
            </a:r>
          </a:p>
          <a:p>
            <a:pPr lvl="2"/>
            <a:r>
              <a:rPr lang="en-US" b="1" dirty="0" smtClean="0"/>
              <a:t>Ex: 1 Tim 5:13</a:t>
            </a:r>
          </a:p>
          <a:p>
            <a:pPr lvl="1"/>
            <a:r>
              <a:rPr lang="en-US" b="1" dirty="0" smtClean="0"/>
              <a:t>Unnamed (Timothy, some other) proved reliable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T.E.N.?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Edifying</a:t>
            </a:r>
            <a:r>
              <a:rPr lang="en-US" b="1" dirty="0" smtClean="0"/>
              <a:t> – Ephesians 4:29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T.E.N.?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Edifying</a:t>
            </a:r>
            <a:r>
              <a:rPr lang="en-US" b="1" dirty="0" smtClean="0"/>
              <a:t> – Ephesians 4:29</a:t>
            </a:r>
          </a:p>
          <a:p>
            <a:pPr lvl="1"/>
            <a:r>
              <a:rPr lang="en-US" b="1" dirty="0" smtClean="0"/>
              <a:t>1 Thessalonians 5:11</a:t>
            </a:r>
          </a:p>
          <a:p>
            <a:pPr lvl="1"/>
            <a:r>
              <a:rPr lang="en-US" b="1" dirty="0" smtClean="0"/>
              <a:t>We are to edify ourselves and others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 1500 years ago, Gregory I, came up with a list that has become very popular – The Seven Deadly Sins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T.E.N.?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Edifying</a:t>
            </a:r>
            <a:r>
              <a:rPr lang="en-US" b="1" dirty="0" smtClean="0"/>
              <a:t> – Ephesians 4:29</a:t>
            </a:r>
          </a:p>
          <a:p>
            <a:pPr lvl="1"/>
            <a:r>
              <a:rPr lang="en-US" b="1" dirty="0" smtClean="0"/>
              <a:t>1 Thessalonians 5:11</a:t>
            </a:r>
          </a:p>
          <a:p>
            <a:pPr lvl="1"/>
            <a:r>
              <a:rPr lang="en-US" b="1" dirty="0" smtClean="0"/>
              <a:t>We are to edify ourselves and others</a:t>
            </a:r>
          </a:p>
          <a:p>
            <a:pPr lvl="1"/>
            <a:r>
              <a:rPr lang="en-US" b="1" dirty="0" smtClean="0"/>
              <a:t>Gossip does the opposite – it tears down</a:t>
            </a:r>
          </a:p>
          <a:p>
            <a:pPr lvl="2"/>
            <a:r>
              <a:rPr lang="en-US" b="1" dirty="0" smtClean="0"/>
              <a:t>Our reputation - justifiably</a:t>
            </a:r>
          </a:p>
          <a:p>
            <a:pPr lvl="2"/>
            <a:r>
              <a:rPr lang="en-US" b="1" dirty="0" smtClean="0"/>
              <a:t>The reputations of others - unjustifiably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it a T.E.N.?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Edifying – Ephesians 4:29</a:t>
            </a:r>
          </a:p>
          <a:p>
            <a:pPr lvl="1"/>
            <a:r>
              <a:rPr lang="en-US" b="1" dirty="0" smtClean="0"/>
              <a:t>1 Thessalonians 5:11</a:t>
            </a:r>
          </a:p>
          <a:p>
            <a:pPr lvl="1"/>
            <a:r>
              <a:rPr lang="en-US" b="1" dirty="0" smtClean="0"/>
              <a:t>We are to edify ourselves and others</a:t>
            </a:r>
          </a:p>
          <a:p>
            <a:pPr lvl="1"/>
            <a:r>
              <a:rPr lang="en-US" b="1" dirty="0" smtClean="0"/>
              <a:t>Gossip does the opposite – it tears down</a:t>
            </a:r>
          </a:p>
          <a:p>
            <a:pPr lvl="2"/>
            <a:r>
              <a:rPr lang="en-US" b="1" dirty="0" smtClean="0"/>
              <a:t>Our reputation - justifiably</a:t>
            </a:r>
          </a:p>
          <a:p>
            <a:pPr lvl="2"/>
            <a:r>
              <a:rPr lang="en-US" b="1" dirty="0" smtClean="0"/>
              <a:t>The reputations of others - unjustifiably</a:t>
            </a:r>
          </a:p>
          <a:p>
            <a:r>
              <a:rPr lang="en-US" b="1" u="sng" dirty="0" smtClean="0"/>
              <a:t>Necessary</a:t>
            </a:r>
            <a:r>
              <a:rPr lang="en-US" b="1" dirty="0" smtClean="0"/>
              <a:t> –</a:t>
            </a:r>
          </a:p>
          <a:p>
            <a:pPr lvl="1"/>
            <a:r>
              <a:rPr lang="en-US" b="1" dirty="0" smtClean="0"/>
              <a:t>Not all things true are necessary to repeat</a:t>
            </a:r>
          </a:p>
          <a:p>
            <a:pPr lvl="1"/>
            <a:r>
              <a:rPr lang="en-US" b="1" dirty="0" smtClean="0"/>
              <a:t>TMI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Gossip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7:1-5 </a:t>
            </a:r>
          </a:p>
          <a:p>
            <a:pPr lvl="1"/>
            <a:r>
              <a:rPr lang="en-US" b="1" dirty="0" smtClean="0"/>
              <a:t>(Remove the sin from our life first)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Gossip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7:1-5 </a:t>
            </a:r>
          </a:p>
          <a:p>
            <a:pPr lvl="1"/>
            <a:r>
              <a:rPr lang="en-US" b="1" dirty="0" smtClean="0"/>
              <a:t>(Remove the sin from our life first)</a:t>
            </a:r>
          </a:p>
          <a:p>
            <a:r>
              <a:rPr lang="en-US" b="1" dirty="0" smtClean="0"/>
              <a:t>Proverbs 20:19</a:t>
            </a:r>
          </a:p>
          <a:p>
            <a:pPr lvl="1"/>
            <a:r>
              <a:rPr lang="en-US" b="1" dirty="0" smtClean="0"/>
              <a:t>(Avoid gossipers/gossip)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Gossip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Matthew 7:1-5 </a:t>
            </a:r>
          </a:p>
          <a:p>
            <a:pPr lvl="1"/>
            <a:r>
              <a:rPr lang="en-US" b="1" dirty="0" smtClean="0"/>
              <a:t>(Remove the sin from our life first)</a:t>
            </a:r>
          </a:p>
          <a:p>
            <a:r>
              <a:rPr lang="en-US" b="1" dirty="0" smtClean="0"/>
              <a:t>Proverbs 20:19</a:t>
            </a:r>
          </a:p>
          <a:p>
            <a:pPr lvl="1"/>
            <a:r>
              <a:rPr lang="en-US" b="1" dirty="0" smtClean="0"/>
              <a:t>(Avoid gossipers/gossip)</a:t>
            </a:r>
          </a:p>
          <a:p>
            <a:r>
              <a:rPr lang="en-US" b="1" dirty="0" smtClean="0"/>
              <a:t>Ephesians 4:15; 5:11</a:t>
            </a:r>
          </a:p>
          <a:p>
            <a:pPr lvl="1"/>
            <a:r>
              <a:rPr lang="en-US" b="1" dirty="0" smtClean="0"/>
              <a:t>(Speak the truth in love; don’t participate-expose)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Gossip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7:1-5 </a:t>
            </a:r>
          </a:p>
          <a:p>
            <a:pPr lvl="1"/>
            <a:r>
              <a:rPr lang="en-US" b="1" dirty="0" smtClean="0"/>
              <a:t>(Remove the sin from our life first)</a:t>
            </a:r>
          </a:p>
          <a:p>
            <a:r>
              <a:rPr lang="en-US" b="1" dirty="0" smtClean="0"/>
              <a:t>Proverbs 20:19</a:t>
            </a:r>
          </a:p>
          <a:p>
            <a:pPr lvl="1"/>
            <a:r>
              <a:rPr lang="en-US" b="1" dirty="0" smtClean="0"/>
              <a:t>(Avoid gossipers/gossip)</a:t>
            </a:r>
          </a:p>
          <a:p>
            <a:r>
              <a:rPr lang="en-US" b="1" dirty="0" smtClean="0"/>
              <a:t>Ephesians 4:15; 5:11</a:t>
            </a:r>
          </a:p>
          <a:p>
            <a:pPr lvl="1"/>
            <a:r>
              <a:rPr lang="en-US" b="1" dirty="0" smtClean="0"/>
              <a:t>(Speak the truth in love; don’t participate-expose)</a:t>
            </a:r>
          </a:p>
          <a:p>
            <a:r>
              <a:rPr lang="en-US" b="1" dirty="0" smtClean="0"/>
              <a:t>Proverbs 17:9</a:t>
            </a:r>
          </a:p>
          <a:p>
            <a:pPr lvl="1"/>
            <a:r>
              <a:rPr lang="en-US" b="1" dirty="0" smtClean="0"/>
              <a:t>(Overlook a matter/offense)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Passages/Thoughts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11:12-13</a:t>
            </a:r>
          </a:p>
          <a:p>
            <a:pPr lvl="1"/>
            <a:r>
              <a:rPr lang="en-US" b="1" dirty="0" smtClean="0"/>
              <a:t>(parallel thoughts)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Passages/Thoughts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11:12-13</a:t>
            </a:r>
          </a:p>
          <a:p>
            <a:pPr lvl="1"/>
            <a:r>
              <a:rPr lang="en-US" b="1" dirty="0" smtClean="0"/>
              <a:t>(parallel thoughts)</a:t>
            </a:r>
          </a:p>
          <a:p>
            <a:r>
              <a:rPr lang="en-US" b="1" dirty="0" smtClean="0"/>
              <a:t>Matthew 18:15-19</a:t>
            </a:r>
          </a:p>
          <a:p>
            <a:pPr lvl="1"/>
            <a:r>
              <a:rPr lang="en-US" b="1" dirty="0" smtClean="0"/>
              <a:t>(Biblical process)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Passages/Thoughts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11:12-13</a:t>
            </a:r>
          </a:p>
          <a:p>
            <a:pPr lvl="1"/>
            <a:r>
              <a:rPr lang="en-US" b="1" dirty="0" smtClean="0"/>
              <a:t>(parallel thoughts)</a:t>
            </a:r>
          </a:p>
          <a:p>
            <a:r>
              <a:rPr lang="en-US" b="1" dirty="0" smtClean="0"/>
              <a:t>Matthew 18:15-19</a:t>
            </a:r>
          </a:p>
          <a:p>
            <a:pPr lvl="1"/>
            <a:r>
              <a:rPr lang="en-US" b="1" dirty="0" smtClean="0"/>
              <a:t>(Biblical process)</a:t>
            </a:r>
          </a:p>
          <a:p>
            <a:r>
              <a:rPr lang="en-US" b="1" dirty="0" smtClean="0"/>
              <a:t>Galatians 6:1</a:t>
            </a:r>
          </a:p>
          <a:p>
            <a:pPr lvl="1"/>
            <a:r>
              <a:rPr lang="en-US" b="1" dirty="0" smtClean="0"/>
              <a:t>(Biblical warning)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Passages/Thoughts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Proverbs 11:12-13</a:t>
            </a:r>
          </a:p>
          <a:p>
            <a:pPr lvl="1"/>
            <a:r>
              <a:rPr lang="en-US" b="1" dirty="0" smtClean="0"/>
              <a:t>(parallel thoughts)</a:t>
            </a:r>
          </a:p>
          <a:p>
            <a:r>
              <a:rPr lang="en-US" b="1" dirty="0" smtClean="0"/>
              <a:t>Matthew 18:15-19</a:t>
            </a:r>
          </a:p>
          <a:p>
            <a:pPr lvl="1"/>
            <a:r>
              <a:rPr lang="en-US" b="1" dirty="0" smtClean="0"/>
              <a:t>(Biblical process)</a:t>
            </a:r>
          </a:p>
          <a:p>
            <a:r>
              <a:rPr lang="en-US" b="1" dirty="0" smtClean="0"/>
              <a:t>Galatians 6:1</a:t>
            </a:r>
          </a:p>
          <a:p>
            <a:pPr lvl="1"/>
            <a:r>
              <a:rPr lang="en-US" b="1" dirty="0" smtClean="0"/>
              <a:t>(Biblical warning)</a:t>
            </a:r>
          </a:p>
          <a:p>
            <a:r>
              <a:rPr lang="en-US" b="1" dirty="0" smtClean="0"/>
              <a:t>The Lord didn’t put other people on the earth for our entertainment, but for our love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 1500 years ago, Gregory I, came up with a list that has become very popular – The Seven Deadly Sins</a:t>
            </a:r>
          </a:p>
          <a:p>
            <a:pPr lvl="1"/>
            <a:r>
              <a:rPr lang="en-US" b="1" dirty="0" smtClean="0"/>
              <a:t>This work was not new to him</a:t>
            </a:r>
          </a:p>
          <a:p>
            <a:pPr lvl="1"/>
            <a:r>
              <a:rPr lang="en-US" b="1" dirty="0" smtClean="0"/>
              <a:t>He worked with older lists</a:t>
            </a:r>
          </a:p>
          <a:p>
            <a:pPr lvl="2"/>
            <a:r>
              <a:rPr lang="en-US" b="1" dirty="0" smtClean="0"/>
              <a:t>The OT book of Proverbs (6:16-19)</a:t>
            </a:r>
          </a:p>
          <a:p>
            <a:pPr lvl="2"/>
            <a:r>
              <a:rPr lang="en-US" b="1" dirty="0" smtClean="0"/>
              <a:t>The NT book of Galatians (5:19-21)</a:t>
            </a:r>
          </a:p>
          <a:p>
            <a:pPr lvl="2"/>
            <a:r>
              <a:rPr lang="en-US" b="1" dirty="0" smtClean="0"/>
              <a:t>4th c. monk who listed 8 evil thoughts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Gossip can be called “the 8th Deadly Sin” </a:t>
            </a:r>
          </a:p>
          <a:p>
            <a:r>
              <a:rPr lang="en-US" b="1" dirty="0" smtClean="0"/>
              <a:t>It does many bad things</a:t>
            </a:r>
          </a:p>
          <a:p>
            <a:r>
              <a:rPr lang="en-US" b="1" dirty="0" smtClean="0"/>
              <a:t>And, no good things</a:t>
            </a:r>
          </a:p>
          <a:p>
            <a:r>
              <a:rPr lang="en-US" b="1" dirty="0" smtClean="0"/>
              <a:t>When you participate in it you are doing Satan’s work</a:t>
            </a:r>
          </a:p>
          <a:p>
            <a:r>
              <a:rPr lang="en-US" b="1" dirty="0" smtClean="0"/>
              <a:t>The best way to handle it is to stay away from it</a:t>
            </a:r>
          </a:p>
          <a:p>
            <a:r>
              <a:rPr lang="en-US" b="1" dirty="0" smtClean="0"/>
              <a:t>But, know the difference between gossip and sharing necessary, edifying, true information.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Over 1500 years ago, Gregory I, came up with a list that has become very popular – The Seven Deadly Sins</a:t>
            </a:r>
          </a:p>
          <a:p>
            <a:pPr lvl="1"/>
            <a:r>
              <a:rPr lang="en-US" b="1" dirty="0" smtClean="0"/>
              <a:t>This work was not new to him</a:t>
            </a:r>
          </a:p>
          <a:p>
            <a:pPr lvl="1"/>
            <a:r>
              <a:rPr lang="en-US" b="1" dirty="0" smtClean="0"/>
              <a:t>He worked with older lists</a:t>
            </a:r>
          </a:p>
          <a:p>
            <a:pPr lvl="2"/>
            <a:r>
              <a:rPr lang="en-US" b="1" dirty="0" smtClean="0"/>
              <a:t>The OT book of Proverbs (6:16-19)</a:t>
            </a:r>
          </a:p>
          <a:p>
            <a:pPr lvl="2"/>
            <a:r>
              <a:rPr lang="en-US" b="1" dirty="0" smtClean="0"/>
              <a:t>The NT book of Galatians (5:19-21)</a:t>
            </a:r>
          </a:p>
          <a:p>
            <a:pPr lvl="2"/>
            <a:r>
              <a:rPr lang="en-US" b="1" dirty="0" smtClean="0"/>
              <a:t>4th c. monk who listed 8 evil thoughts</a:t>
            </a:r>
          </a:p>
          <a:p>
            <a:r>
              <a:rPr lang="en-US" b="1" dirty="0" smtClean="0"/>
              <a:t>He left one out – the 8th Deadly Sin</a:t>
            </a:r>
          </a:p>
          <a:p>
            <a:r>
              <a:rPr lang="en-US" b="1" dirty="0" smtClean="0"/>
              <a:t>I am here to correct that oversight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b="1" dirty="0" smtClean="0"/>
              <a:t>I have no respect for justice. I maim without killing. I break hearts and ruin lives. I am cruel and malicious and gather strength with age. The more I am quoted, the more I am believed. I flourish at every level of society. My victims are helpless. They cannot protect themselves against me because I have no name and no face. To track me down is impossible. The harder you try, the more elusive I become.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b="1" dirty="0" smtClean="0"/>
              <a:t>I'm nobody's friend. Once I tarnish a reputation, it is never the same. I divide governments and ruin marriages. I destroy careers and cause heartache and sleepless nights. I wreck churches and separate Christians. I spawn suspicion and generate grief, make innocent people cry on their pillows. Even my name hisses.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b="1" dirty="0" smtClean="0"/>
              <a:t>I'm nobody's friend. Once I tarnish a reputation, it is never the same. I divide governments and ruin marriages. I destroy careers and cause heartache and sleepless nights. I wreck churches and separate Christians. I spawn suspicion and generate grief, make innocent people cry on their pillows. Even my name hisses. 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sz="4400" b="1" dirty="0" smtClean="0"/>
              <a:t>I am gossip.</a:t>
            </a:r>
            <a:endParaRPr lang="en-US" sz="4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b="1" dirty="0" smtClean="0"/>
              <a:t>I'm nobody's friend. Once I tarnish a reputation, it is never the same. I divide governments and ruin marriages. I destroy careers and cause heartache and sleepless nights. I wreck churches and separate Christians. I spawn suspicion and generate grief, make innocent people cry on their pillows. Even my name hisses. I am gossip.</a:t>
            </a:r>
          </a:p>
          <a:p>
            <a:pPr>
              <a:buNone/>
            </a:pPr>
            <a:r>
              <a:rPr lang="en-US" b="1" dirty="0" smtClean="0"/>
              <a:t>	(but don’t worry about me – you’re not guilty of using me – “they” are.)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Proverbs 18:8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attracted to gossip</a:t>
            </a:r>
          </a:p>
          <a:p>
            <a:pPr lvl="1"/>
            <a:r>
              <a:rPr lang="en-US" sz="2750" b="1" dirty="0" smtClean="0"/>
              <a:t>“…like dainty morsels”–we have a fascination w/it</a:t>
            </a:r>
          </a:p>
          <a:p>
            <a:pPr lvl="1"/>
            <a:r>
              <a:rPr lang="en-US" sz="2700" b="1" dirty="0" smtClean="0"/>
              <a:t>Talk shows, reality shows, tabloids, gossip columns</a:t>
            </a:r>
            <a:endParaRPr lang="en-US" sz="27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1062</Words>
  <Application>Microsoft Office PowerPoint</Application>
  <PresentationFormat>On-screen Show (4:3)</PresentationFormat>
  <Paragraphs>182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Romans 1:28-32</vt:lpstr>
      <vt:lpstr>INTRODUCTION</vt:lpstr>
      <vt:lpstr>INTRODUCTION</vt:lpstr>
      <vt:lpstr>INTRODUCTION</vt:lpstr>
      <vt:lpstr>Who Am I?</vt:lpstr>
      <vt:lpstr>Who Am I?</vt:lpstr>
      <vt:lpstr>Who Am I?</vt:lpstr>
      <vt:lpstr>Who Am I?</vt:lpstr>
      <vt:lpstr>Proverbs 18:8</vt:lpstr>
      <vt:lpstr>Proverbs 18:8</vt:lpstr>
      <vt:lpstr>Proverbs 18:8</vt:lpstr>
      <vt:lpstr>Proverbs 18:8</vt:lpstr>
      <vt:lpstr>Where does gossip come from?</vt:lpstr>
      <vt:lpstr>Where does gossip come from?</vt:lpstr>
      <vt:lpstr>Where does gossip come from?</vt:lpstr>
      <vt:lpstr>Is it a T.E.N.?</vt:lpstr>
      <vt:lpstr>Is it a T.E.N.?</vt:lpstr>
      <vt:lpstr>Is it a T.E.N.?</vt:lpstr>
      <vt:lpstr>Is it a T.E.N.?</vt:lpstr>
      <vt:lpstr>Is it a T.E.N.?</vt:lpstr>
      <vt:lpstr>Is it a T.E.N.?</vt:lpstr>
      <vt:lpstr>How To Overcome Gossip</vt:lpstr>
      <vt:lpstr>How To Overcome Gossip</vt:lpstr>
      <vt:lpstr>How To Overcome Gossip</vt:lpstr>
      <vt:lpstr>How To Overcome Gossip</vt:lpstr>
      <vt:lpstr>A Few More Passages/Thoughts</vt:lpstr>
      <vt:lpstr>A Few More Passages/Thoughts</vt:lpstr>
      <vt:lpstr>A Few More Passages/Thoughts</vt:lpstr>
      <vt:lpstr>A Few More Passages/Thoughts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Pili</dc:creator>
  <cp:lastModifiedBy>Pili</cp:lastModifiedBy>
  <cp:revision>33</cp:revision>
  <dcterms:created xsi:type="dcterms:W3CDTF">2013-02-24T10:43:30Z</dcterms:created>
  <dcterms:modified xsi:type="dcterms:W3CDTF">2015-07-04T23:36:43Z</dcterms:modified>
</cp:coreProperties>
</file>