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6" r:id="rId4"/>
    <p:sldId id="265" r:id="rId5"/>
    <p:sldId id="297" r:id="rId6"/>
    <p:sldId id="261" r:id="rId7"/>
    <p:sldId id="266" r:id="rId8"/>
    <p:sldId id="267" r:id="rId9"/>
    <p:sldId id="260" r:id="rId10"/>
    <p:sldId id="268" r:id="rId11"/>
    <p:sldId id="262" r:id="rId12"/>
    <p:sldId id="269" r:id="rId13"/>
    <p:sldId id="263" r:id="rId14"/>
    <p:sldId id="270" r:id="rId15"/>
    <p:sldId id="271" r:id="rId16"/>
    <p:sldId id="264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0" r:id="rId32"/>
    <p:sldId id="291" r:id="rId33"/>
    <p:sldId id="294" r:id="rId34"/>
    <p:sldId id="295" r:id="rId35"/>
    <p:sldId id="292" r:id="rId36"/>
    <p:sldId id="293" r:id="rId37"/>
    <p:sldId id="259" r:id="rId38"/>
    <p:sldId id="272" r:id="rId39"/>
    <p:sldId id="273" r:id="rId40"/>
    <p:sldId id="25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F56A-B4F6-48A3-8148-B163C202A831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EEE8-7B79-4E6A-B1B3-E13C96DC6F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F56A-B4F6-48A3-8148-B163C202A831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EEE8-7B79-4E6A-B1B3-E13C96DC6F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F56A-B4F6-48A3-8148-B163C202A831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EEE8-7B79-4E6A-B1B3-E13C96DC6F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F56A-B4F6-48A3-8148-B163C202A831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EEE8-7B79-4E6A-B1B3-E13C96DC6F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F56A-B4F6-48A3-8148-B163C202A831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EEE8-7B79-4E6A-B1B3-E13C96DC6F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F56A-B4F6-48A3-8148-B163C202A831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EEE8-7B79-4E6A-B1B3-E13C96DC6F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F56A-B4F6-48A3-8148-B163C202A831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EEE8-7B79-4E6A-B1B3-E13C96DC6F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F56A-B4F6-48A3-8148-B163C202A831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EEE8-7B79-4E6A-B1B3-E13C96DC6F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F56A-B4F6-48A3-8148-B163C202A831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EEE8-7B79-4E6A-B1B3-E13C96DC6F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F56A-B4F6-48A3-8148-B163C202A831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EEE8-7B79-4E6A-B1B3-E13C96DC6F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F56A-B4F6-48A3-8148-B163C202A831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EEE8-7B79-4E6A-B1B3-E13C96DC6F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BF56A-B4F6-48A3-8148-B163C202A831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CEEE8-7B79-4E6A-B1B3-E13C96DC6F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2600" y="0"/>
            <a:ext cx="3581400" cy="39624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Does God Hear </a:t>
            </a:r>
            <a:r>
              <a:rPr lang="en-US" sz="6000" b="1" dirty="0" smtClean="0"/>
              <a:t>Sinners’ Prayers?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4572000"/>
            <a:ext cx="3581400" cy="2286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John </a:t>
            </a:r>
          </a:p>
          <a:p>
            <a:r>
              <a:rPr lang="en-US" sz="6000" b="1" dirty="0" smtClean="0">
                <a:solidFill>
                  <a:schemeClr val="tx1"/>
                </a:solidFill>
              </a:rPr>
              <a:t>9:24-34</a:t>
            </a:r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man-born-bli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791200" cy="68670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God Listening?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sinner’s prayer</a:t>
            </a:r>
          </a:p>
          <a:p>
            <a:pPr lvl="1"/>
            <a:r>
              <a:rPr lang="en-US" b="1" dirty="0" smtClean="0"/>
              <a:t>Not directly dealt with today</a:t>
            </a:r>
          </a:p>
          <a:p>
            <a:pPr lvl="1"/>
            <a:r>
              <a:rPr lang="en-US" b="1" dirty="0" smtClean="0"/>
              <a:t>Shows how people can apply what they hear</a:t>
            </a:r>
          </a:p>
          <a:p>
            <a:r>
              <a:rPr lang="en-US" b="1" dirty="0" smtClean="0"/>
              <a:t>So, this is an important question</a:t>
            </a:r>
          </a:p>
          <a:p>
            <a:pPr lvl="1"/>
            <a:r>
              <a:rPr lang="en-US" b="1" dirty="0" smtClean="0"/>
              <a:t>Many don’t pray because “God isn’t listening”</a:t>
            </a:r>
          </a:p>
          <a:p>
            <a:pPr lvl="1"/>
            <a:r>
              <a:rPr lang="en-US" b="1" dirty="0" smtClean="0"/>
              <a:t>Different aspects of the same question</a:t>
            </a:r>
          </a:p>
          <a:p>
            <a:pPr lvl="1"/>
            <a:r>
              <a:rPr lang="en-US" b="1" dirty="0" smtClean="0"/>
              <a:t>We’re all sinners; </a:t>
            </a:r>
            <a:r>
              <a:rPr lang="en-US" b="1" dirty="0" smtClean="0"/>
              <a:t>so, </a:t>
            </a:r>
            <a:r>
              <a:rPr lang="en-US" b="1" dirty="0" smtClean="0"/>
              <a:t>will God hear </a:t>
            </a:r>
            <a:r>
              <a:rPr lang="en-US" b="1" u="sng" dirty="0" smtClean="0"/>
              <a:t>anyone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Isaiah 59:1-2; 1 Peter 3:12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We’re all sinners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Before </a:t>
            </a:r>
            <a:r>
              <a:rPr lang="en-US" b="1" dirty="0" smtClean="0"/>
              <a:t>coming to Christ</a:t>
            </a:r>
            <a:endParaRPr lang="en-US" b="1" dirty="0" smtClean="0"/>
          </a:p>
          <a:p>
            <a:pPr lvl="1"/>
            <a:r>
              <a:rPr lang="en-US" b="1" dirty="0" smtClean="0"/>
              <a:t>Thief on the cross (Luke 23:39-43)</a:t>
            </a:r>
          </a:p>
          <a:p>
            <a:pPr lvl="1"/>
            <a:r>
              <a:rPr lang="en-US" b="1" dirty="0" smtClean="0"/>
              <a:t>Cornelius (Acts 10:1-4)</a:t>
            </a:r>
          </a:p>
          <a:p>
            <a:pPr lvl="1"/>
            <a:r>
              <a:rPr lang="en-US" b="1" dirty="0" smtClean="0"/>
              <a:t>Publican (Luke 18:9-14)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We’re all sinners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Before </a:t>
            </a:r>
            <a:r>
              <a:rPr lang="en-US" b="1" dirty="0" smtClean="0"/>
              <a:t>coming to Christ</a:t>
            </a:r>
            <a:endParaRPr lang="en-US" b="1" dirty="0" smtClean="0"/>
          </a:p>
          <a:p>
            <a:pPr lvl="1"/>
            <a:r>
              <a:rPr lang="en-US" b="1" dirty="0" smtClean="0"/>
              <a:t>Thief on the cross (Luke 23:39-43)</a:t>
            </a:r>
          </a:p>
          <a:p>
            <a:pPr lvl="1"/>
            <a:r>
              <a:rPr lang="en-US" b="1" dirty="0" smtClean="0"/>
              <a:t>Cornelius (Acts 10:1-4)</a:t>
            </a:r>
          </a:p>
          <a:p>
            <a:pPr lvl="1"/>
            <a:r>
              <a:rPr lang="en-US" b="1" dirty="0" smtClean="0"/>
              <a:t>Publican (Luke 18:9-14)</a:t>
            </a:r>
          </a:p>
          <a:p>
            <a:r>
              <a:rPr lang="en-US" b="1" dirty="0" smtClean="0"/>
              <a:t>After becoming a Christian</a:t>
            </a:r>
          </a:p>
          <a:p>
            <a:pPr lvl="1"/>
            <a:r>
              <a:rPr lang="en-US" b="1" dirty="0" smtClean="0"/>
              <a:t>Romans 3:10</a:t>
            </a:r>
            <a:r>
              <a:rPr lang="en-US" b="1" dirty="0" smtClean="0"/>
              <a:t>, 23</a:t>
            </a:r>
            <a:endParaRPr lang="en-US" b="1" dirty="0" smtClean="0"/>
          </a:p>
          <a:p>
            <a:pPr lvl="1"/>
            <a:r>
              <a:rPr lang="en-US" b="1" dirty="0" smtClean="0"/>
              <a:t>James 4:2-3</a:t>
            </a:r>
          </a:p>
          <a:p>
            <a:pPr lvl="1"/>
            <a:r>
              <a:rPr lang="en-US" b="1" dirty="0" smtClean="0"/>
              <a:t>1 John 1:8-9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not limited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Isaiah 59:1-2</a:t>
            </a:r>
          </a:p>
          <a:p>
            <a:pPr lvl="1"/>
            <a:r>
              <a:rPr lang="en-US" b="1" dirty="0" smtClean="0"/>
              <a:t>The Lord’s hand is not so short…</a:t>
            </a:r>
          </a:p>
          <a:p>
            <a:pPr lvl="1"/>
            <a:r>
              <a:rPr lang="en-US" b="1" dirty="0" smtClean="0"/>
              <a:t>Nor is His ear so dull…</a:t>
            </a:r>
          </a:p>
          <a:p>
            <a:pPr lvl="1"/>
            <a:r>
              <a:rPr lang="en-US" b="1" dirty="0" smtClean="0"/>
              <a:t>Your iniquities (sins)…separation</a:t>
            </a:r>
          </a:p>
          <a:p>
            <a:pPr lvl="1"/>
            <a:r>
              <a:rPr lang="en-US" b="1" dirty="0" smtClean="0"/>
              <a:t>So that He will not…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not limited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Isaiah 59:1-2</a:t>
            </a:r>
          </a:p>
          <a:p>
            <a:pPr lvl="1"/>
            <a:r>
              <a:rPr lang="en-US" b="1" dirty="0" smtClean="0"/>
              <a:t>The Lord’s hand is not so short…</a:t>
            </a:r>
          </a:p>
          <a:p>
            <a:pPr lvl="1"/>
            <a:r>
              <a:rPr lang="en-US" b="1" dirty="0" smtClean="0"/>
              <a:t>Nor is His ear so dull…</a:t>
            </a:r>
          </a:p>
          <a:p>
            <a:pPr lvl="1"/>
            <a:r>
              <a:rPr lang="en-US" b="1" dirty="0" smtClean="0"/>
              <a:t>Your iniquities (sins)…separation</a:t>
            </a:r>
          </a:p>
          <a:p>
            <a:pPr lvl="1"/>
            <a:r>
              <a:rPr lang="en-US" b="1" dirty="0" smtClean="0"/>
              <a:t>So that He will not…</a:t>
            </a:r>
          </a:p>
          <a:p>
            <a:r>
              <a:rPr lang="en-US" b="1" dirty="0" smtClean="0"/>
              <a:t>Matthew 6:6</a:t>
            </a:r>
            <a:r>
              <a:rPr lang="en-US" b="1" dirty="0" smtClean="0"/>
              <a:t>, 8 </a:t>
            </a:r>
            <a:r>
              <a:rPr lang="en-US" b="1" dirty="0" smtClean="0"/>
              <a:t>– God knows before you pray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not limited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Isaiah 59:1-2</a:t>
            </a:r>
          </a:p>
          <a:p>
            <a:pPr lvl="1"/>
            <a:r>
              <a:rPr lang="en-US" b="1" dirty="0" smtClean="0"/>
              <a:t>The Lord’s hand is not so short…</a:t>
            </a:r>
          </a:p>
          <a:p>
            <a:pPr lvl="1"/>
            <a:r>
              <a:rPr lang="en-US" b="1" dirty="0" smtClean="0"/>
              <a:t>Nor is His ear so dull…</a:t>
            </a:r>
          </a:p>
          <a:p>
            <a:pPr lvl="1"/>
            <a:r>
              <a:rPr lang="en-US" b="1" dirty="0" smtClean="0"/>
              <a:t>Your iniquities (sins)…separation</a:t>
            </a:r>
          </a:p>
          <a:p>
            <a:pPr lvl="1"/>
            <a:r>
              <a:rPr lang="en-US" b="1" dirty="0" smtClean="0"/>
              <a:t>So that He will not…</a:t>
            </a:r>
          </a:p>
          <a:p>
            <a:r>
              <a:rPr lang="en-US" b="1" dirty="0" smtClean="0"/>
              <a:t>Matthew 6:6</a:t>
            </a:r>
            <a:r>
              <a:rPr lang="en-US" b="1" dirty="0" smtClean="0"/>
              <a:t>, 8 </a:t>
            </a:r>
            <a:r>
              <a:rPr lang="en-US" b="1" dirty="0" smtClean="0"/>
              <a:t>– God knows before you pray</a:t>
            </a:r>
          </a:p>
          <a:p>
            <a:r>
              <a:rPr lang="en-US" b="1" dirty="0" smtClean="0"/>
              <a:t>James 4:3 – wrong motives (God sees the heart)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What, then?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Notice the contrasts</a:t>
            </a:r>
          </a:p>
          <a:p>
            <a:pPr lvl="1"/>
            <a:r>
              <a:rPr lang="en-US" b="1" dirty="0" smtClean="0"/>
              <a:t>Prov. </a:t>
            </a:r>
            <a:r>
              <a:rPr lang="en-US" b="1" dirty="0" smtClean="0"/>
              <a:t>15:8 – sacrifice…wicked/prayer…righteous</a:t>
            </a:r>
          </a:p>
          <a:p>
            <a:pPr lvl="1"/>
            <a:r>
              <a:rPr lang="en-US" b="1" dirty="0" smtClean="0"/>
              <a:t>Prov. </a:t>
            </a:r>
            <a:r>
              <a:rPr lang="en-US" b="1" dirty="0" smtClean="0"/>
              <a:t>15:29 – far from…wicked/hears prayers…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What, then?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Notice the contrasts</a:t>
            </a:r>
          </a:p>
          <a:p>
            <a:pPr lvl="1"/>
            <a:r>
              <a:rPr lang="en-US" b="1" dirty="0" smtClean="0"/>
              <a:t>Prov. </a:t>
            </a:r>
            <a:r>
              <a:rPr lang="en-US" b="1" dirty="0" smtClean="0"/>
              <a:t>15:8 – sacrifice…wicked/prayer…righteous</a:t>
            </a:r>
          </a:p>
          <a:p>
            <a:pPr lvl="1"/>
            <a:r>
              <a:rPr lang="en-US" b="1" dirty="0" smtClean="0"/>
              <a:t>Prov. </a:t>
            </a:r>
            <a:r>
              <a:rPr lang="en-US" b="1" dirty="0" smtClean="0"/>
              <a:t>15:29 – far from…wicked/hears prayers…</a:t>
            </a:r>
          </a:p>
          <a:p>
            <a:r>
              <a:rPr lang="en-US" b="1" dirty="0" smtClean="0"/>
              <a:t>Also:</a:t>
            </a:r>
          </a:p>
          <a:p>
            <a:pPr lvl="1"/>
            <a:r>
              <a:rPr lang="en-US" b="1" dirty="0" smtClean="0"/>
              <a:t>Proverbs 28:9 – he who turns away his ear…</a:t>
            </a:r>
          </a:p>
          <a:p>
            <a:pPr lvl="1"/>
            <a:r>
              <a:rPr lang="en-US" b="1" dirty="0" smtClean="0"/>
              <a:t>Psalm 34:16 – The face of the Lord is against…</a:t>
            </a:r>
          </a:p>
          <a:p>
            <a:pPr lvl="1"/>
            <a:r>
              <a:rPr lang="en-US" b="1" dirty="0" smtClean="0"/>
              <a:t>Psalm 66:18 – If I regard wickedness in my heart…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God’s love</a:t>
            </a:r>
          </a:p>
          <a:p>
            <a:pPr lvl="1"/>
            <a:r>
              <a:rPr lang="en-US" b="1" dirty="0" smtClean="0"/>
              <a:t>John 3:16</a:t>
            </a:r>
          </a:p>
          <a:p>
            <a:pPr lvl="1"/>
            <a:r>
              <a:rPr lang="en-US" b="1" dirty="0" smtClean="0"/>
              <a:t>We already have that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God’s love</a:t>
            </a:r>
          </a:p>
          <a:p>
            <a:pPr lvl="1"/>
            <a:r>
              <a:rPr lang="en-US" b="1" dirty="0" smtClean="0"/>
              <a:t>John 3:16</a:t>
            </a:r>
          </a:p>
          <a:p>
            <a:pPr lvl="1"/>
            <a:r>
              <a:rPr lang="en-US" b="1" dirty="0" smtClean="0"/>
              <a:t>We already have that</a:t>
            </a:r>
          </a:p>
          <a:p>
            <a:r>
              <a:rPr lang="en-US" b="1" dirty="0" smtClean="0"/>
              <a:t>Not for light/understanding</a:t>
            </a:r>
          </a:p>
          <a:p>
            <a:pPr lvl="1"/>
            <a:r>
              <a:rPr lang="en-US" b="1" dirty="0" smtClean="0"/>
              <a:t>Psalm 119:105</a:t>
            </a:r>
            <a:r>
              <a:rPr lang="en-US" b="1" dirty="0" smtClean="0"/>
              <a:t>, 130 </a:t>
            </a:r>
            <a:r>
              <a:rPr lang="en-US" b="1" dirty="0" smtClean="0"/>
              <a:t>– God’s word gives us light</a:t>
            </a:r>
          </a:p>
          <a:p>
            <a:pPr lvl="1"/>
            <a:r>
              <a:rPr lang="en-US" b="1" dirty="0" smtClean="0"/>
              <a:t>John 1:1-3</a:t>
            </a:r>
            <a:r>
              <a:rPr lang="en-US" b="1" dirty="0" smtClean="0"/>
              <a:t>, 9 </a:t>
            </a:r>
            <a:r>
              <a:rPr lang="en-US" b="1" dirty="0" smtClean="0"/>
              <a:t>– Jesus is the true Light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Later t</a:t>
            </a:r>
            <a:r>
              <a:rPr lang="en-US" b="1" dirty="0" smtClean="0"/>
              <a:t>his month, </a:t>
            </a:r>
            <a:r>
              <a:rPr lang="en-US" b="1" dirty="0" smtClean="0"/>
              <a:t>we have a </a:t>
            </a:r>
            <a:r>
              <a:rPr lang="en-US" b="1" u="sng" dirty="0" smtClean="0"/>
              <a:t>prayer</a:t>
            </a:r>
            <a:r>
              <a:rPr lang="en-US" b="1" dirty="0" smtClean="0"/>
              <a:t> service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God’s love</a:t>
            </a:r>
          </a:p>
          <a:p>
            <a:pPr lvl="1"/>
            <a:r>
              <a:rPr lang="en-US" b="1" dirty="0" smtClean="0"/>
              <a:t>John 3:16</a:t>
            </a:r>
          </a:p>
          <a:p>
            <a:pPr lvl="1"/>
            <a:r>
              <a:rPr lang="en-US" b="1" dirty="0" smtClean="0"/>
              <a:t>We already have that</a:t>
            </a:r>
          </a:p>
          <a:p>
            <a:r>
              <a:rPr lang="en-US" b="1" dirty="0" smtClean="0"/>
              <a:t>Not for light/understanding</a:t>
            </a:r>
          </a:p>
          <a:p>
            <a:pPr lvl="1"/>
            <a:r>
              <a:rPr lang="en-US" b="1" dirty="0" smtClean="0"/>
              <a:t>Psalm 119:105</a:t>
            </a:r>
            <a:r>
              <a:rPr lang="en-US" b="1" dirty="0" smtClean="0"/>
              <a:t>, 130 </a:t>
            </a:r>
            <a:r>
              <a:rPr lang="en-US" b="1" dirty="0" smtClean="0"/>
              <a:t>– God’s word gives us light</a:t>
            </a:r>
          </a:p>
          <a:p>
            <a:pPr lvl="1"/>
            <a:r>
              <a:rPr lang="en-US" b="1" dirty="0" smtClean="0"/>
              <a:t>John 1:1-3</a:t>
            </a:r>
            <a:r>
              <a:rPr lang="en-US" b="1" dirty="0" smtClean="0"/>
              <a:t>, 9 </a:t>
            </a:r>
            <a:r>
              <a:rPr lang="en-US" b="1" dirty="0" smtClean="0"/>
              <a:t>– Jesus is the true Light</a:t>
            </a:r>
          </a:p>
          <a:p>
            <a:r>
              <a:rPr lang="en-US" b="1" dirty="0" smtClean="0"/>
              <a:t>Not for the Spirit</a:t>
            </a:r>
          </a:p>
          <a:p>
            <a:pPr lvl="1"/>
            <a:r>
              <a:rPr lang="en-US" b="1" dirty="0" smtClean="0"/>
              <a:t>John 14:16-17 – the world cannot receive Him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grace</a:t>
            </a:r>
          </a:p>
          <a:p>
            <a:pPr lvl="1"/>
            <a:r>
              <a:rPr lang="en-US" b="1" dirty="0" smtClean="0"/>
              <a:t>Titus 2:11 – it has already appeared to all men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grace</a:t>
            </a:r>
          </a:p>
          <a:p>
            <a:pPr lvl="1"/>
            <a:r>
              <a:rPr lang="en-US" b="1" dirty="0" smtClean="0"/>
              <a:t>Titus 2:11 – it has already appeared to all men</a:t>
            </a:r>
          </a:p>
          <a:p>
            <a:r>
              <a:rPr lang="en-US" b="1" dirty="0" smtClean="0"/>
              <a:t>Not for pardon</a:t>
            </a:r>
          </a:p>
          <a:p>
            <a:pPr lvl="1"/>
            <a:r>
              <a:rPr lang="en-US" b="1" dirty="0" smtClean="0"/>
              <a:t>Isaiah 55:7 – return…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grace</a:t>
            </a:r>
          </a:p>
          <a:p>
            <a:pPr lvl="1"/>
            <a:r>
              <a:rPr lang="en-US" b="1" dirty="0" smtClean="0"/>
              <a:t>Titus 2:11 – it has already appeared to all men</a:t>
            </a:r>
          </a:p>
          <a:p>
            <a:r>
              <a:rPr lang="en-US" b="1" dirty="0" smtClean="0"/>
              <a:t>Not for pardon</a:t>
            </a:r>
          </a:p>
          <a:p>
            <a:pPr lvl="1"/>
            <a:r>
              <a:rPr lang="en-US" b="1" dirty="0" smtClean="0"/>
              <a:t>Isaiah 55:7 – return…</a:t>
            </a:r>
          </a:p>
          <a:p>
            <a:r>
              <a:rPr lang="en-US" b="1" dirty="0" smtClean="0"/>
              <a:t>Not </a:t>
            </a:r>
            <a:r>
              <a:rPr lang="en-US" b="1" dirty="0" smtClean="0"/>
              <a:t>for faith</a:t>
            </a:r>
          </a:p>
          <a:p>
            <a:pPr lvl="1"/>
            <a:r>
              <a:rPr lang="en-US" b="1" dirty="0" smtClean="0"/>
              <a:t>Romans 10:17 – faith comes by hearing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salvation</a:t>
            </a:r>
          </a:p>
          <a:p>
            <a:pPr lvl="1"/>
            <a:r>
              <a:rPr lang="en-US" b="1" dirty="0" smtClean="0"/>
              <a:t>Mark 16:16 – believed, been baptized…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salvation</a:t>
            </a:r>
          </a:p>
          <a:p>
            <a:pPr lvl="1"/>
            <a:r>
              <a:rPr lang="en-US" b="1" dirty="0" smtClean="0"/>
              <a:t>Mark 16:16 – believed, been baptized…</a:t>
            </a:r>
          </a:p>
          <a:p>
            <a:r>
              <a:rPr lang="en-US" b="1" dirty="0" smtClean="0"/>
              <a:t>Not for the new birth</a:t>
            </a:r>
          </a:p>
          <a:p>
            <a:pPr lvl="1"/>
            <a:r>
              <a:rPr lang="en-US" b="1" dirty="0" smtClean="0"/>
              <a:t>1 Peter 1:22-23 – through the word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salvation</a:t>
            </a:r>
          </a:p>
          <a:p>
            <a:pPr lvl="1"/>
            <a:r>
              <a:rPr lang="en-US" b="1" dirty="0" smtClean="0"/>
              <a:t>Mark 16:16 – believed, been baptized…</a:t>
            </a:r>
          </a:p>
          <a:p>
            <a:r>
              <a:rPr lang="en-US" b="1" dirty="0" smtClean="0"/>
              <a:t>Not for the new birth</a:t>
            </a:r>
          </a:p>
          <a:p>
            <a:pPr lvl="1"/>
            <a:r>
              <a:rPr lang="en-US" b="1" dirty="0" smtClean="0"/>
              <a:t>1 Peter 1:22-23 – through the word</a:t>
            </a:r>
          </a:p>
          <a:p>
            <a:r>
              <a:rPr lang="en-US" b="1" dirty="0" smtClean="0"/>
              <a:t>Not for saving power</a:t>
            </a:r>
          </a:p>
          <a:p>
            <a:pPr lvl="1"/>
            <a:r>
              <a:rPr lang="en-US" b="1" dirty="0" smtClean="0"/>
              <a:t>Romans 1:16 – the gospel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salvation</a:t>
            </a:r>
          </a:p>
          <a:p>
            <a:pPr lvl="1"/>
            <a:r>
              <a:rPr lang="en-US" b="1" dirty="0" smtClean="0"/>
              <a:t>Mark 16:16 – believed, been baptized…</a:t>
            </a:r>
          </a:p>
          <a:p>
            <a:r>
              <a:rPr lang="en-US" b="1" dirty="0" smtClean="0"/>
              <a:t>Not for the new birth</a:t>
            </a:r>
          </a:p>
          <a:p>
            <a:pPr lvl="1"/>
            <a:r>
              <a:rPr lang="en-US" b="1" dirty="0" smtClean="0"/>
              <a:t>1 Peter 1:22-23 – through the word</a:t>
            </a:r>
          </a:p>
          <a:p>
            <a:r>
              <a:rPr lang="en-US" b="1" dirty="0" smtClean="0"/>
              <a:t>Not for saving power</a:t>
            </a:r>
          </a:p>
          <a:p>
            <a:pPr lvl="1"/>
            <a:r>
              <a:rPr lang="en-US" b="1" dirty="0" smtClean="0"/>
              <a:t>Romans 1:16 – the gospel</a:t>
            </a:r>
          </a:p>
          <a:p>
            <a:r>
              <a:rPr lang="en-US" b="1" dirty="0" smtClean="0"/>
              <a:t>Not for God to purify your heart</a:t>
            </a:r>
          </a:p>
          <a:p>
            <a:pPr lvl="1"/>
            <a:r>
              <a:rPr lang="en-US" b="1" dirty="0" smtClean="0"/>
              <a:t>Acts 15:9 – us/them…faith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freedom from sin</a:t>
            </a:r>
          </a:p>
          <a:p>
            <a:pPr lvl="1"/>
            <a:r>
              <a:rPr lang="en-US" b="1" dirty="0" smtClean="0"/>
              <a:t>John 8:32; Acts 2:38 – truth/obedience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freedom from sin</a:t>
            </a:r>
          </a:p>
          <a:p>
            <a:pPr lvl="1"/>
            <a:r>
              <a:rPr lang="en-US" b="1" dirty="0" smtClean="0"/>
              <a:t>John 8:32; Acts 2:38 – truth/obedience</a:t>
            </a:r>
          </a:p>
          <a:p>
            <a:r>
              <a:rPr lang="en-US" b="1" dirty="0" smtClean="0"/>
              <a:t>Not for God’s acceptance</a:t>
            </a:r>
          </a:p>
          <a:p>
            <a:pPr lvl="1"/>
            <a:r>
              <a:rPr lang="en-US" b="1" dirty="0" smtClean="0"/>
              <a:t>Acts 10:35 – but in every nation…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Later t</a:t>
            </a:r>
            <a:r>
              <a:rPr lang="en-US" b="1" dirty="0" smtClean="0"/>
              <a:t>his month, </a:t>
            </a:r>
            <a:r>
              <a:rPr lang="en-US" b="1" dirty="0" smtClean="0"/>
              <a:t>we have a </a:t>
            </a:r>
            <a:r>
              <a:rPr lang="en-US" b="1" u="sng" dirty="0" smtClean="0"/>
              <a:t>prayer</a:t>
            </a:r>
            <a:r>
              <a:rPr lang="en-US" b="1" dirty="0" smtClean="0"/>
              <a:t> service </a:t>
            </a:r>
          </a:p>
          <a:p>
            <a:r>
              <a:rPr lang="en-US" b="1" dirty="0" smtClean="0"/>
              <a:t>An important question</a:t>
            </a:r>
          </a:p>
          <a:p>
            <a:pPr lvl="1"/>
            <a:r>
              <a:rPr lang="en-US" b="1" dirty="0" smtClean="0"/>
              <a:t>Forms an important part of your faith</a:t>
            </a:r>
          </a:p>
          <a:p>
            <a:pPr lvl="1"/>
            <a:r>
              <a:rPr lang="en-US" b="1" dirty="0" smtClean="0"/>
              <a:t>Deals with man’s relationship with God</a:t>
            </a:r>
          </a:p>
          <a:p>
            <a:pPr lvl="1"/>
            <a:r>
              <a:rPr lang="en-US" b="1" dirty="0" smtClean="0"/>
              <a:t>Is it absolute?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freedom from sin</a:t>
            </a:r>
          </a:p>
          <a:p>
            <a:pPr lvl="1"/>
            <a:r>
              <a:rPr lang="en-US" b="1" dirty="0" smtClean="0"/>
              <a:t>John 8:32; Acts 2:38 – truth/obedience</a:t>
            </a:r>
          </a:p>
          <a:p>
            <a:r>
              <a:rPr lang="en-US" b="1" dirty="0" smtClean="0"/>
              <a:t>Not for God’s acceptance</a:t>
            </a:r>
          </a:p>
          <a:p>
            <a:pPr lvl="1"/>
            <a:r>
              <a:rPr lang="en-US" b="1" dirty="0" smtClean="0"/>
              <a:t>Acts 10:35 – but in every nation…</a:t>
            </a:r>
          </a:p>
          <a:p>
            <a:r>
              <a:rPr lang="en-US" b="1" dirty="0" smtClean="0"/>
              <a:t>Not for God’s patience</a:t>
            </a:r>
          </a:p>
          <a:p>
            <a:pPr lvl="1"/>
            <a:r>
              <a:rPr lang="en-US" b="1" dirty="0" smtClean="0"/>
              <a:t>2 Peter 3:9 – it’s already available (cf Ezek. 18:32)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for freedom from sin</a:t>
            </a:r>
          </a:p>
          <a:p>
            <a:pPr lvl="1"/>
            <a:r>
              <a:rPr lang="en-US" b="1" dirty="0" smtClean="0"/>
              <a:t>John 8:32; Acts 2:38 – truth/obedience</a:t>
            </a:r>
          </a:p>
          <a:p>
            <a:r>
              <a:rPr lang="en-US" b="1" dirty="0" smtClean="0"/>
              <a:t>Not for God’s acceptance</a:t>
            </a:r>
          </a:p>
          <a:p>
            <a:pPr lvl="1"/>
            <a:r>
              <a:rPr lang="en-US" b="1" dirty="0" smtClean="0"/>
              <a:t>Acts 10:35 – but in every nation…</a:t>
            </a:r>
          </a:p>
          <a:p>
            <a:r>
              <a:rPr lang="en-US" b="1" dirty="0" smtClean="0"/>
              <a:t>Not for God’s patience</a:t>
            </a:r>
          </a:p>
          <a:p>
            <a:pPr lvl="1"/>
            <a:r>
              <a:rPr lang="en-US" b="1" dirty="0" smtClean="0"/>
              <a:t>2 Peter 3:9 – it’s already available (cf Ezek. 18:32)</a:t>
            </a:r>
          </a:p>
          <a:p>
            <a:r>
              <a:rPr lang="en-US" b="1" dirty="0" smtClean="0"/>
              <a:t>Not for spiritual blessings</a:t>
            </a:r>
          </a:p>
          <a:p>
            <a:pPr lvl="1"/>
            <a:r>
              <a:rPr lang="en-US" b="1" dirty="0" smtClean="0"/>
              <a:t>Ephesians 1:3 – all are found in Jesus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We could add many other things</a:t>
            </a:r>
          </a:p>
          <a:p>
            <a:pPr lvl="1"/>
            <a:r>
              <a:rPr lang="en-US" b="1" dirty="0" smtClean="0"/>
              <a:t>Religion, repentance</a:t>
            </a:r>
          </a:p>
          <a:p>
            <a:pPr lvl="1"/>
            <a:r>
              <a:rPr lang="en-US" b="1" dirty="0" smtClean="0"/>
              <a:t>Mercy, help carrying our load</a:t>
            </a:r>
          </a:p>
          <a:p>
            <a:pPr lvl="1"/>
            <a:r>
              <a:rPr lang="en-US" b="1" dirty="0" smtClean="0"/>
              <a:t>Etc., etc., etc.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We could add many other things</a:t>
            </a:r>
          </a:p>
          <a:p>
            <a:pPr lvl="1"/>
            <a:r>
              <a:rPr lang="en-US" b="1" dirty="0" smtClean="0"/>
              <a:t>Religion, repentance</a:t>
            </a:r>
          </a:p>
          <a:p>
            <a:pPr lvl="1"/>
            <a:r>
              <a:rPr lang="en-US" b="1" dirty="0" smtClean="0"/>
              <a:t>Mercy, help carrying our load</a:t>
            </a:r>
          </a:p>
          <a:p>
            <a:pPr lvl="1"/>
            <a:r>
              <a:rPr lang="en-US" b="1" dirty="0" smtClean="0"/>
              <a:t>Etc., etc., etc.</a:t>
            </a:r>
          </a:p>
          <a:p>
            <a:r>
              <a:rPr lang="en-US" b="1" dirty="0" smtClean="0"/>
              <a:t>Have you gotten the point?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We could add many other things</a:t>
            </a:r>
          </a:p>
          <a:p>
            <a:pPr lvl="1"/>
            <a:r>
              <a:rPr lang="en-US" b="1" dirty="0" smtClean="0"/>
              <a:t>Religion, repentance</a:t>
            </a:r>
          </a:p>
          <a:p>
            <a:pPr lvl="1"/>
            <a:r>
              <a:rPr lang="en-US" b="1" dirty="0" smtClean="0"/>
              <a:t>Mercy, help carrying our load</a:t>
            </a:r>
          </a:p>
          <a:p>
            <a:pPr lvl="1"/>
            <a:r>
              <a:rPr lang="en-US" b="1" dirty="0" smtClean="0"/>
              <a:t>Etc., etc., etc.</a:t>
            </a:r>
          </a:p>
          <a:p>
            <a:r>
              <a:rPr lang="en-US" b="1" dirty="0" smtClean="0"/>
              <a:t>Have you gotten the point?</a:t>
            </a:r>
          </a:p>
          <a:p>
            <a:r>
              <a:rPr lang="en-US" b="1" dirty="0" smtClean="0"/>
              <a:t>There is </a:t>
            </a:r>
            <a:r>
              <a:rPr lang="en-US" b="1" u="sng" dirty="0" smtClean="0"/>
              <a:t>NOTHING</a:t>
            </a:r>
            <a:r>
              <a:rPr lang="en-US" b="1" dirty="0" smtClean="0"/>
              <a:t> to pray for</a:t>
            </a:r>
          </a:p>
          <a:p>
            <a:pPr lvl="1"/>
            <a:r>
              <a:rPr lang="en-US" b="1" dirty="0" smtClean="0"/>
              <a:t>…that </a:t>
            </a:r>
            <a:r>
              <a:rPr lang="en-US" b="1" dirty="0" smtClean="0"/>
              <a:t>is not </a:t>
            </a:r>
            <a:r>
              <a:rPr lang="en-US" b="1" u="sng" dirty="0" smtClean="0"/>
              <a:t>already available</a:t>
            </a:r>
          </a:p>
          <a:p>
            <a:pPr lvl="1"/>
            <a:r>
              <a:rPr lang="en-US" b="1" dirty="0" smtClean="0"/>
              <a:t>Or, available </a:t>
            </a:r>
            <a:r>
              <a:rPr lang="en-US" b="1" u="sng" dirty="0" smtClean="0"/>
              <a:t>only in </a:t>
            </a:r>
            <a:r>
              <a:rPr lang="en-US" b="1" u="sng" dirty="0" smtClean="0"/>
              <a:t>Jesus</a:t>
            </a:r>
            <a:endParaRPr lang="en-US" b="1" u="sng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has already given us everything</a:t>
            </a:r>
          </a:p>
          <a:p>
            <a:pPr lvl="1"/>
            <a:r>
              <a:rPr lang="en-US" b="1" dirty="0" smtClean="0"/>
              <a:t>John 19:30 – “It is finished.”</a:t>
            </a:r>
          </a:p>
          <a:p>
            <a:pPr lvl="1"/>
            <a:r>
              <a:rPr lang="en-US" b="1" dirty="0" smtClean="0"/>
              <a:t>2 Peter 1:3 – granted us everything pertaining to life and godliness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you pray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has already given us everything</a:t>
            </a:r>
          </a:p>
          <a:p>
            <a:pPr lvl="1"/>
            <a:r>
              <a:rPr lang="en-US" b="1" dirty="0" smtClean="0"/>
              <a:t>John 19:30 – “It is finished.”</a:t>
            </a:r>
          </a:p>
          <a:p>
            <a:pPr lvl="1"/>
            <a:r>
              <a:rPr lang="en-US" b="1" dirty="0" smtClean="0"/>
              <a:t>2 Peter 1:3 – granted us everything pertaining to life and godliness</a:t>
            </a:r>
          </a:p>
          <a:p>
            <a:r>
              <a:rPr lang="en-US" b="1" dirty="0" smtClean="0"/>
              <a:t>Note:</a:t>
            </a:r>
          </a:p>
          <a:p>
            <a:pPr lvl="1"/>
            <a:r>
              <a:rPr lang="en-US" b="1" dirty="0" smtClean="0"/>
              <a:t>While there is nothing for an </a:t>
            </a:r>
            <a:r>
              <a:rPr lang="en-US" b="1" dirty="0" smtClean="0"/>
              <a:t>unbeliever to pray for, </a:t>
            </a:r>
            <a:r>
              <a:rPr lang="en-US" b="1" dirty="0" smtClean="0"/>
              <a:t>other than a right relationship</a:t>
            </a:r>
            <a:r>
              <a:rPr lang="en-US" b="1" dirty="0" smtClean="0"/>
              <a:t>,</a:t>
            </a:r>
            <a:endParaRPr lang="en-US" b="1" dirty="0" smtClean="0"/>
          </a:p>
          <a:p>
            <a:pPr lvl="1"/>
            <a:r>
              <a:rPr lang="en-US" b="1" dirty="0" smtClean="0"/>
              <a:t>Christians are told to pray for </a:t>
            </a:r>
            <a:r>
              <a:rPr lang="en-US" b="1" u="sng" dirty="0" smtClean="0"/>
              <a:t>everything</a:t>
            </a:r>
            <a:r>
              <a:rPr lang="en-US" b="1" dirty="0" smtClean="0"/>
              <a:t> (Philippians 4:6, etc.)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b="1" dirty="0" smtClean="0"/>
              <a:t>A better way to say it may be</a:t>
            </a:r>
          </a:p>
          <a:p>
            <a:pPr lvl="1"/>
            <a:r>
              <a:rPr lang="en-US" b="1" dirty="0" smtClean="0"/>
              <a:t>“God does not hear (heed) an </a:t>
            </a:r>
            <a:r>
              <a:rPr lang="en-US" b="1" u="sng" dirty="0" smtClean="0"/>
              <a:t>unrepentant</a:t>
            </a:r>
            <a:r>
              <a:rPr lang="en-US" b="1" dirty="0" smtClean="0"/>
              <a:t> sinner”</a:t>
            </a:r>
          </a:p>
          <a:p>
            <a:pPr lvl="1"/>
            <a:r>
              <a:rPr lang="en-US" b="1" dirty="0" smtClean="0"/>
              <a:t>Whether they have been baptized or not.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b="1" dirty="0" smtClean="0"/>
              <a:t>A better way to say it may be</a:t>
            </a:r>
          </a:p>
          <a:p>
            <a:pPr lvl="1"/>
            <a:r>
              <a:rPr lang="en-US" b="1" dirty="0" smtClean="0"/>
              <a:t>“God does not hear (heed) an </a:t>
            </a:r>
            <a:r>
              <a:rPr lang="en-US" b="1" u="sng" dirty="0" smtClean="0"/>
              <a:t>unrepentant</a:t>
            </a:r>
            <a:r>
              <a:rPr lang="en-US" b="1" dirty="0" smtClean="0"/>
              <a:t> sinner”</a:t>
            </a:r>
          </a:p>
          <a:p>
            <a:pPr lvl="1"/>
            <a:r>
              <a:rPr lang="en-US" b="1" dirty="0" smtClean="0"/>
              <a:t>Whether they have been baptized or not.</a:t>
            </a:r>
          </a:p>
          <a:p>
            <a:r>
              <a:rPr lang="en-US" b="1" dirty="0" smtClean="0"/>
              <a:t>However, a non-Christian may only come to God in prayer for one thing:</a:t>
            </a:r>
          </a:p>
          <a:p>
            <a:pPr lvl="1"/>
            <a:r>
              <a:rPr lang="en-US" b="1" dirty="0" smtClean="0"/>
              <a:t>A right relationship with Him through Jesus</a:t>
            </a:r>
          </a:p>
          <a:p>
            <a:pPr lvl="2"/>
            <a:r>
              <a:rPr lang="en-US" b="1" dirty="0" smtClean="0"/>
              <a:t>Forgiveness</a:t>
            </a:r>
          </a:p>
          <a:p>
            <a:pPr lvl="2"/>
            <a:r>
              <a:rPr lang="en-US" b="1" dirty="0" smtClean="0"/>
              <a:t>All blessings</a:t>
            </a:r>
          </a:p>
          <a:p>
            <a:pPr lvl="2"/>
            <a:r>
              <a:rPr lang="en-US" b="1" dirty="0" smtClean="0"/>
              <a:t>Isaiah 59:1-2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 better way to say it may be</a:t>
            </a:r>
          </a:p>
          <a:p>
            <a:pPr lvl="1"/>
            <a:r>
              <a:rPr lang="en-US" b="1" dirty="0" smtClean="0"/>
              <a:t>“God does not hear (heed) an </a:t>
            </a:r>
            <a:r>
              <a:rPr lang="en-US" b="1" u="sng" dirty="0" smtClean="0"/>
              <a:t>unrepentant</a:t>
            </a:r>
            <a:r>
              <a:rPr lang="en-US" b="1" dirty="0" smtClean="0"/>
              <a:t> sinner”</a:t>
            </a:r>
          </a:p>
          <a:p>
            <a:pPr lvl="1"/>
            <a:r>
              <a:rPr lang="en-US" b="1" dirty="0" smtClean="0"/>
              <a:t>Whether they have been baptized or not.</a:t>
            </a:r>
          </a:p>
          <a:p>
            <a:r>
              <a:rPr lang="en-US" b="1" dirty="0" smtClean="0"/>
              <a:t>However, a non-Christian may only come to God in prayer for one thing:</a:t>
            </a:r>
          </a:p>
          <a:p>
            <a:pPr lvl="1"/>
            <a:r>
              <a:rPr lang="en-US" b="1" dirty="0" smtClean="0"/>
              <a:t>A right relationship with Him through Jesus</a:t>
            </a:r>
          </a:p>
          <a:p>
            <a:pPr lvl="2"/>
            <a:r>
              <a:rPr lang="en-US" b="1" dirty="0" smtClean="0"/>
              <a:t>Forgiveness, 	All </a:t>
            </a:r>
            <a:r>
              <a:rPr lang="en-US" b="1" dirty="0" smtClean="0"/>
              <a:t>blessings</a:t>
            </a:r>
          </a:p>
          <a:p>
            <a:pPr lvl="2"/>
            <a:r>
              <a:rPr lang="en-US" b="1" dirty="0" smtClean="0"/>
              <a:t>Isaiah 59:1-2</a:t>
            </a:r>
          </a:p>
          <a:p>
            <a:r>
              <a:rPr lang="en-US" b="1" dirty="0" smtClean="0"/>
              <a:t>Have you done this?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Later this month, </a:t>
            </a:r>
            <a:r>
              <a:rPr lang="en-US" b="1" dirty="0" smtClean="0"/>
              <a:t>we have a </a:t>
            </a:r>
            <a:r>
              <a:rPr lang="en-US" b="1" u="sng" dirty="0" smtClean="0"/>
              <a:t>prayer</a:t>
            </a:r>
            <a:r>
              <a:rPr lang="en-US" b="1" dirty="0" smtClean="0"/>
              <a:t> service</a:t>
            </a:r>
          </a:p>
          <a:p>
            <a:r>
              <a:rPr lang="en-US" b="1" dirty="0" smtClean="0"/>
              <a:t>An important question</a:t>
            </a:r>
          </a:p>
          <a:p>
            <a:pPr lvl="1"/>
            <a:r>
              <a:rPr lang="en-US" b="1" dirty="0" smtClean="0"/>
              <a:t>Forms an important part of your faith</a:t>
            </a:r>
          </a:p>
          <a:p>
            <a:pPr lvl="1"/>
            <a:r>
              <a:rPr lang="en-US" b="1" dirty="0" smtClean="0"/>
              <a:t>Deals with man’s relationship with God</a:t>
            </a:r>
          </a:p>
          <a:p>
            <a:pPr lvl="1"/>
            <a:r>
              <a:rPr lang="en-US" b="1" dirty="0" smtClean="0"/>
              <a:t>Is it absolute?</a:t>
            </a:r>
          </a:p>
          <a:p>
            <a:r>
              <a:rPr lang="en-US" b="1" dirty="0" smtClean="0"/>
              <a:t>Much discussed/many ideas/strong feelings</a:t>
            </a:r>
          </a:p>
          <a:p>
            <a:r>
              <a:rPr lang="en-US" b="1" dirty="0" smtClean="0"/>
              <a:t>I have no illusion that </a:t>
            </a:r>
            <a:r>
              <a:rPr lang="en-US" b="1" dirty="0" smtClean="0"/>
              <a:t>all discussion </a:t>
            </a:r>
            <a:r>
              <a:rPr lang="en-US" b="1" dirty="0" smtClean="0"/>
              <a:t>will end </a:t>
            </a:r>
            <a:r>
              <a:rPr lang="en-US" b="1" dirty="0" smtClean="0"/>
              <a:t>just because I have prepared a sermon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YOU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Later this month, </a:t>
            </a:r>
            <a:r>
              <a:rPr lang="en-US" b="1" dirty="0" smtClean="0"/>
              <a:t>we have a </a:t>
            </a:r>
            <a:r>
              <a:rPr lang="en-US" b="1" u="sng" dirty="0" smtClean="0"/>
              <a:t>prayer</a:t>
            </a:r>
            <a:r>
              <a:rPr lang="en-US" b="1" dirty="0" smtClean="0"/>
              <a:t> service</a:t>
            </a:r>
          </a:p>
          <a:p>
            <a:r>
              <a:rPr lang="en-US" b="1" dirty="0" smtClean="0"/>
              <a:t>An important question</a:t>
            </a:r>
          </a:p>
          <a:p>
            <a:pPr lvl="1"/>
            <a:r>
              <a:rPr lang="en-US" b="1" dirty="0" smtClean="0"/>
              <a:t>Forms an important part of your faith</a:t>
            </a:r>
          </a:p>
          <a:p>
            <a:pPr lvl="1"/>
            <a:r>
              <a:rPr lang="en-US" b="1" dirty="0" smtClean="0"/>
              <a:t>Deals with man’s relationship with God</a:t>
            </a:r>
          </a:p>
          <a:p>
            <a:pPr lvl="1"/>
            <a:r>
              <a:rPr lang="en-US" b="1" dirty="0" smtClean="0"/>
              <a:t>Is it absolute?</a:t>
            </a:r>
          </a:p>
          <a:p>
            <a:r>
              <a:rPr lang="en-US" b="1" dirty="0" smtClean="0"/>
              <a:t>Much discussed/many ideas/strong feelings</a:t>
            </a:r>
          </a:p>
          <a:p>
            <a:r>
              <a:rPr lang="en-US" b="1" dirty="0" smtClean="0"/>
              <a:t>I have no illusion that </a:t>
            </a:r>
            <a:r>
              <a:rPr lang="en-US" b="1" dirty="0" smtClean="0"/>
              <a:t>all discussion </a:t>
            </a:r>
            <a:r>
              <a:rPr lang="en-US" b="1" dirty="0" smtClean="0"/>
              <a:t>will end </a:t>
            </a:r>
            <a:r>
              <a:rPr lang="en-US" b="1" dirty="0" smtClean="0"/>
              <a:t>just because I have prepared a sermon</a:t>
            </a:r>
            <a:endParaRPr lang="en-US" b="1" dirty="0" smtClean="0"/>
          </a:p>
          <a:p>
            <a:r>
              <a:rPr lang="en-US" b="1" dirty="0" smtClean="0"/>
              <a:t>What is in God’s word?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“Blind Man” Says “No.”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John 9:31 - Where would he get this idea?</a:t>
            </a:r>
          </a:p>
          <a:p>
            <a:pPr lvl="1"/>
            <a:r>
              <a:rPr lang="en-US" b="1" dirty="0" smtClean="0"/>
              <a:t>Is he correct?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“Blind Man” Says “No.”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John 9:31 - Where would he get this idea?</a:t>
            </a:r>
          </a:p>
          <a:p>
            <a:pPr lvl="1"/>
            <a:r>
              <a:rPr lang="en-US" b="1" dirty="0" smtClean="0"/>
              <a:t>Is he correct? </a:t>
            </a:r>
          </a:p>
          <a:p>
            <a:pPr lvl="1"/>
            <a:r>
              <a:rPr lang="en-US" b="1" dirty="0" smtClean="0"/>
              <a:t>Or, is he just voicing his/another’s opinion? </a:t>
            </a:r>
          </a:p>
          <a:p>
            <a:pPr lvl="2"/>
            <a:r>
              <a:rPr lang="en-US" b="1" dirty="0" smtClean="0"/>
              <a:t>Like Pharisees, Sadducees, etc.</a:t>
            </a:r>
          </a:p>
          <a:p>
            <a:pPr lvl="2"/>
            <a:r>
              <a:rPr lang="en-US" b="1" dirty="0" smtClean="0"/>
              <a:t>Oral Torah/traditions</a:t>
            </a:r>
          </a:p>
          <a:p>
            <a:pPr lvl="2"/>
            <a:r>
              <a:rPr lang="en-US" b="1" dirty="0" smtClean="0"/>
              <a:t>Uninspired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“Blind Man” Says “No.”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John 9:31 - Where would he get this idea?</a:t>
            </a:r>
          </a:p>
          <a:p>
            <a:pPr lvl="1"/>
            <a:r>
              <a:rPr lang="en-US" b="1" dirty="0" smtClean="0"/>
              <a:t>Is he correct? </a:t>
            </a:r>
          </a:p>
          <a:p>
            <a:pPr lvl="1"/>
            <a:r>
              <a:rPr lang="en-US" b="1" dirty="0" smtClean="0"/>
              <a:t>Or, is he just voicing his/another’s opinion? </a:t>
            </a:r>
          </a:p>
          <a:p>
            <a:pPr lvl="2"/>
            <a:r>
              <a:rPr lang="en-US" b="1" dirty="0" smtClean="0"/>
              <a:t>Like Pharisees, Sadducees, etc.</a:t>
            </a:r>
          </a:p>
          <a:p>
            <a:pPr lvl="2"/>
            <a:r>
              <a:rPr lang="en-US" b="1" dirty="0" smtClean="0"/>
              <a:t>Oral Torah/traditions</a:t>
            </a:r>
          </a:p>
          <a:p>
            <a:pPr lvl="2"/>
            <a:r>
              <a:rPr lang="en-US" b="1" dirty="0" smtClean="0"/>
              <a:t>Uninspired </a:t>
            </a:r>
          </a:p>
          <a:p>
            <a:r>
              <a:rPr lang="en-US" b="1" dirty="0" smtClean="0"/>
              <a:t>Is God being mean? A respecter of persons?</a:t>
            </a:r>
          </a:p>
          <a:p>
            <a:pPr lvl="1"/>
            <a:r>
              <a:rPr lang="en-US" b="1" dirty="0" smtClean="0"/>
              <a:t>Deuteronomy 10:17-18 - Moses</a:t>
            </a:r>
          </a:p>
          <a:p>
            <a:pPr lvl="1"/>
            <a:r>
              <a:rPr lang="en-US" b="1" dirty="0" smtClean="0"/>
              <a:t>Acts 10:34 – Peter</a:t>
            </a:r>
          </a:p>
          <a:p>
            <a:pPr lvl="1"/>
            <a:r>
              <a:rPr lang="en-US" b="1" dirty="0" smtClean="0"/>
              <a:t>Romans 2:9-11 - Paul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God Listening?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sinner’s prayer</a:t>
            </a:r>
          </a:p>
          <a:p>
            <a:pPr lvl="1"/>
            <a:r>
              <a:rPr lang="en-US" b="1" dirty="0" smtClean="0"/>
              <a:t>Not directly dealt with today</a:t>
            </a:r>
          </a:p>
          <a:p>
            <a:pPr lvl="1"/>
            <a:r>
              <a:rPr lang="en-US" b="1" dirty="0" smtClean="0"/>
              <a:t>Shows how people can apply what they hear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1476</Words>
  <Application>Microsoft Office PowerPoint</Application>
  <PresentationFormat>On-screen Show (4:3)</PresentationFormat>
  <Paragraphs>258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Does God Hear Sinners’ Prayers?</vt:lpstr>
      <vt:lpstr>INTRODUCTION</vt:lpstr>
      <vt:lpstr>INTRODUCTION</vt:lpstr>
      <vt:lpstr>INTRODUCTION</vt:lpstr>
      <vt:lpstr>INTRODUCTION</vt:lpstr>
      <vt:lpstr>The “Blind Man” Says “No.”</vt:lpstr>
      <vt:lpstr>The “Blind Man” Says “No.”</vt:lpstr>
      <vt:lpstr>The “Blind Man” Says “No.”</vt:lpstr>
      <vt:lpstr>Is God Listening?</vt:lpstr>
      <vt:lpstr>Is God Listening?</vt:lpstr>
      <vt:lpstr>We’re all sinners</vt:lpstr>
      <vt:lpstr>We’re all sinners</vt:lpstr>
      <vt:lpstr>God is not limited</vt:lpstr>
      <vt:lpstr>God is not limited</vt:lpstr>
      <vt:lpstr>God is not limited</vt:lpstr>
      <vt:lpstr>What, then?</vt:lpstr>
      <vt:lpstr>What, then?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What would you pray for?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God Hear Sinners Praying?</dc:title>
  <dc:creator>Pili</dc:creator>
  <cp:lastModifiedBy>Pili</cp:lastModifiedBy>
  <cp:revision>42</cp:revision>
  <dcterms:created xsi:type="dcterms:W3CDTF">2012-01-25T02:02:44Z</dcterms:created>
  <dcterms:modified xsi:type="dcterms:W3CDTF">2015-03-01T22:29:20Z</dcterms:modified>
</cp:coreProperties>
</file>