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8"/>
  </p:notesMasterIdLst>
  <p:handoutMasterIdLst>
    <p:handoutMasterId r:id="rId19"/>
  </p:handoutMasterIdLst>
  <p:sldIdLst>
    <p:sldId id="279" r:id="rId2"/>
    <p:sldId id="256" r:id="rId3"/>
    <p:sldId id="258" r:id="rId4"/>
    <p:sldId id="297" r:id="rId5"/>
    <p:sldId id="293" r:id="rId6"/>
    <p:sldId id="282" r:id="rId7"/>
    <p:sldId id="292" r:id="rId8"/>
    <p:sldId id="280" r:id="rId9"/>
    <p:sldId id="283" r:id="rId10"/>
    <p:sldId id="284" r:id="rId11"/>
    <p:sldId id="294" r:id="rId12"/>
    <p:sldId id="285" r:id="rId13"/>
    <p:sldId id="288" r:id="rId14"/>
    <p:sldId id="295" r:id="rId15"/>
    <p:sldId id="296" r:id="rId16"/>
    <p:sldId id="278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224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E0A23F1B-92CD-449A-9E22-E8580F362365}" type="datetimeFigureOut">
              <a:rPr lang="en-US"/>
              <a:pPr/>
              <a:t>9/7/2008</a:t>
            </a:fld>
            <a:endParaRPr lang="en-US"/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7B4B019A-0A05-4E7F-ACBB-231CB893633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B0CEBC3-2318-41EB-BBC0-33A6E1790F75}" type="datetimeFigureOut">
              <a:rPr lang="en-US"/>
              <a:pPr>
                <a:defRPr/>
              </a:pPr>
              <a:t>9/7/2008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3B8F9B4-759D-4307-B619-E9290A06AB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178BF51-1CB5-4811-A486-9452658C6E8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8D779548-2F12-44DC-ABDE-1C9E330FA3C9}" type="slidenum">
              <a:rPr lang="en-US" sz="1200">
                <a:latin typeface="+mn-lt"/>
                <a:cs typeface="+mn-cs"/>
              </a:rPr>
              <a:pPr algn="r">
                <a:defRPr/>
              </a:pPr>
              <a:t>10</a:t>
            </a:fld>
            <a:endParaRPr lang="en-US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8D779548-2F12-44DC-ABDE-1C9E330FA3C9}" type="slidenum">
              <a:rPr lang="en-US" sz="1200">
                <a:latin typeface="+mn-lt"/>
                <a:cs typeface="+mn-cs"/>
              </a:rPr>
              <a:pPr algn="r">
                <a:defRPr/>
              </a:pPr>
              <a:t>11</a:t>
            </a:fld>
            <a:endParaRPr lang="en-US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7DE22873-91AD-4177-A5FE-62809C2BFC76}" type="slidenum">
              <a:rPr lang="en-US" sz="1200">
                <a:latin typeface="+mn-lt"/>
                <a:cs typeface="+mn-cs"/>
              </a:rPr>
              <a:pPr algn="r">
                <a:defRPr/>
              </a:pPr>
              <a:t>12</a:t>
            </a:fld>
            <a:endParaRPr lang="en-US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F73BCED4-7780-4C6C-B4B1-00582C21A654}" type="slidenum">
              <a:rPr lang="en-US" sz="1200">
                <a:latin typeface="+mn-lt"/>
                <a:cs typeface="+mn-cs"/>
              </a:rPr>
              <a:pPr algn="r">
                <a:defRPr/>
              </a:pPr>
              <a:t>13</a:t>
            </a:fld>
            <a:endParaRPr lang="en-US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F73BCED4-7780-4C6C-B4B1-00582C21A654}" type="slidenum">
              <a:rPr lang="en-US" sz="1200">
                <a:latin typeface="+mn-lt"/>
                <a:cs typeface="+mn-cs"/>
              </a:rPr>
              <a:pPr algn="r">
                <a:defRPr/>
              </a:pPr>
              <a:t>14</a:t>
            </a:fld>
            <a:endParaRPr lang="en-US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F73BCED4-7780-4C6C-B4B1-00582C21A654}" type="slidenum">
              <a:rPr lang="en-US" sz="1200">
                <a:latin typeface="+mn-lt"/>
                <a:cs typeface="+mn-cs"/>
              </a:rPr>
              <a:pPr algn="r">
                <a:defRPr/>
              </a:pPr>
              <a:t>15</a:t>
            </a:fld>
            <a:endParaRPr lang="en-US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7ACDA79-1CA9-4188-B97F-25BED0D3A31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13320AA-4062-44F5-A878-2CEFA40BB36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A71893B-615A-4B76-9067-21C95BCE1C1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A71893B-615A-4B76-9067-21C95BCE1C1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A71893B-615A-4B76-9067-21C95BCE1C1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C21742F7-17C2-44EF-9BA0-DD70BDF209D3}" type="slidenum">
              <a:rPr lang="en-US" sz="1200">
                <a:latin typeface="+mn-lt"/>
                <a:cs typeface="+mn-cs"/>
              </a:rPr>
              <a:pPr algn="r">
                <a:defRPr/>
              </a:pPr>
              <a:t>6</a:t>
            </a:fld>
            <a:endParaRPr lang="en-US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DA1C9CFE-EC6A-4662-8C4B-82F16909A15D}" type="slidenum">
              <a:rPr lang="en-US" sz="1200">
                <a:latin typeface="+mn-lt"/>
                <a:cs typeface="+mn-cs"/>
              </a:rPr>
              <a:pPr algn="r">
                <a:defRPr/>
              </a:pPr>
              <a:t>7</a:t>
            </a:fld>
            <a:endParaRPr lang="en-US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47487A86-3709-4DD6-B0BF-D6B00D44BB16}" type="slidenum">
              <a:rPr lang="en-US" sz="1200">
                <a:latin typeface="+mn-lt"/>
                <a:cs typeface="+mn-cs"/>
              </a:rPr>
              <a:pPr algn="r">
                <a:defRPr/>
              </a:pPr>
              <a:t>8</a:t>
            </a:fld>
            <a:endParaRPr lang="en-US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9C8AC00C-789D-4898-842C-A304EB810E5F}" type="slidenum">
              <a:rPr lang="en-US" sz="1200">
                <a:latin typeface="+mn-lt"/>
                <a:cs typeface="+mn-cs"/>
              </a:rPr>
              <a:pPr algn="r">
                <a:defRPr/>
              </a:pPr>
              <a:t>9</a:t>
            </a:fld>
            <a:endParaRPr lang="en-US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0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0B18A-56F9-4BBC-85E4-9BAD5632D0A1}" type="datetimeFigureOut">
              <a:rPr lang="en-US"/>
              <a:pPr>
                <a:defRPr/>
              </a:pPr>
              <a:t>9/7/2008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6CFF2-2633-41D4-89F6-53ED2FA35A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4DAE3-BAF7-43B6-A841-F7BA0976F2BF}" type="datetimeFigureOut">
              <a:rPr lang="en-US"/>
              <a:pPr>
                <a:defRPr/>
              </a:pPr>
              <a:t>9/7/2008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D14AD-1EF0-474A-960B-1B25F58931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0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C545B-ACE4-4235-BA87-2B2BB7D0D491}" type="datetimeFigureOut">
              <a:rPr lang="en-US"/>
              <a:pPr>
                <a:defRPr/>
              </a:pPr>
              <a:t>9/7/2008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8E03C-375A-4E20-8CA4-9B90941E73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2746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48B67-13BE-4F82-9256-A1BF161BD904}" type="datetimeFigureOut">
              <a:rPr lang="en-US"/>
              <a:pPr>
                <a:defRPr/>
              </a:pPr>
              <a:t>9/7/2008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640013" y="6477000"/>
            <a:ext cx="5508625" cy="2746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04200" y="6477000"/>
            <a:ext cx="733425" cy="2746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26A3D7-2A2A-43DB-A1BE-886AAA8FBD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18854-26E3-4EEA-9D5D-760A1CF68810}" type="datetimeFigureOut">
              <a:rPr lang="en-US"/>
              <a:pPr>
                <a:defRPr/>
              </a:pPr>
              <a:t>9/7/2008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ADECC-16F2-4E2F-BAEB-04E4C16831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0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5A1AB-2CE5-4F5A-9CCE-8914D15AED62}" type="datetimeFigureOut">
              <a:rPr lang="en-US"/>
              <a:pPr>
                <a:defRPr/>
              </a:pPr>
              <a:t>9/7/2008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EF2EA-022D-441C-8193-F29FAC68AF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37855-0072-4083-A76B-A7A57678F3A5}" type="datetimeFigureOut">
              <a:rPr lang="en-US"/>
              <a:pPr>
                <a:defRPr/>
              </a:pPr>
              <a:t>9/7/2008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650AC-2DE3-4FC6-BBC9-A1A7A1FE9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92C2D-F1FC-497E-A31F-296C23442369}" type="datetimeFigureOut">
              <a:rPr lang="en-US"/>
              <a:pPr>
                <a:defRPr/>
              </a:pPr>
              <a:t>9/7/2008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6A557-6993-4DCE-A2F4-6A1A9239F4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13600-F3E7-42FB-A195-BE51CB3DBCFF}" type="datetimeFigureOut">
              <a:rPr lang="en-US"/>
              <a:pPr>
                <a:defRPr/>
              </a:pPr>
              <a:t>9/7/2008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9695B-566D-4271-8175-3C81AF93F9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54785-B472-485E-9025-F2F1CAB0E048}" type="datetimeFigureOut">
              <a:rPr lang="en-US"/>
              <a:pPr>
                <a:defRPr/>
              </a:pPr>
              <a:t>9/7/2008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97562-E3EA-4424-8347-6DAC1DDF53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43937-516B-4532-8AEA-96CD4224BD5A}" type="datetimeFigureOut">
              <a:rPr lang="en-US"/>
              <a:pPr>
                <a:defRPr/>
              </a:pPr>
              <a:t>9/7/2008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97475-6D6A-42F3-A03C-6DFB4AAFA9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07219-C9BA-4AE7-9AD4-11B8318EB3EF}" type="datetimeFigureOut">
              <a:rPr lang="en-US"/>
              <a:pPr>
                <a:defRPr/>
              </a:pPr>
              <a:t>9/7/2008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A0541-1501-4689-AFFA-AB12A07D43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B243260-5AD6-4B7F-9188-416D5F143FC1}" type="datetimeFigureOut">
              <a:rPr lang="en-US"/>
              <a:pPr>
                <a:defRPr/>
              </a:pPr>
              <a:t>9/7/2008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6FB9A2E9-7F59-4C4D-97AD-7E51BB2643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07" r:id="rId2"/>
    <p:sldLayoutId id="2147483810" r:id="rId3"/>
    <p:sldLayoutId id="2147483806" r:id="rId4"/>
    <p:sldLayoutId id="2147483805" r:id="rId5"/>
    <p:sldLayoutId id="2147483804" r:id="rId6"/>
    <p:sldLayoutId id="2147483811" r:id="rId7"/>
    <p:sldLayoutId id="2147483812" r:id="rId8"/>
    <p:sldLayoutId id="2147483813" r:id="rId9"/>
    <p:sldLayoutId id="2147483803" r:id="rId10"/>
    <p:sldLayoutId id="2147483814" r:id="rId11"/>
    <p:sldLayoutId id="214748380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28600" y="1524000"/>
            <a:ext cx="8915400" cy="4876800"/>
          </a:xfrm>
          <a:ln/>
        </p:spPr>
        <p:txBody>
          <a:bodyPr/>
          <a:lstStyle/>
          <a:p>
            <a:pPr eaLnBrk="1" hangingPunct="1">
              <a:buNone/>
            </a:pPr>
            <a:r>
              <a:rPr lang="es-MX" sz="2800" dirty="0" smtClean="0"/>
              <a:t> </a:t>
            </a:r>
            <a:r>
              <a:rPr lang="es-MX" sz="2800" b="1" dirty="0" err="1" smtClean="0"/>
              <a:t>All</a:t>
            </a:r>
            <a:r>
              <a:rPr lang="es-MX" sz="2800" b="1" dirty="0" smtClean="0"/>
              <a:t> </a:t>
            </a:r>
            <a:r>
              <a:rPr lang="es-MX" sz="2800" b="1" dirty="0" err="1" smtClean="0"/>
              <a:t>Have</a:t>
            </a:r>
            <a:r>
              <a:rPr lang="es-MX" sz="2800" b="1" dirty="0" smtClean="0"/>
              <a:t> </a:t>
            </a:r>
            <a:r>
              <a:rPr lang="es-MX" sz="2800" b="1" dirty="0" err="1" smtClean="0"/>
              <a:t>Sinned</a:t>
            </a:r>
            <a:r>
              <a:rPr lang="es-MX" sz="2800" b="1" dirty="0" smtClean="0"/>
              <a:t> </a:t>
            </a:r>
            <a:r>
              <a:rPr lang="es-MX" sz="2800" dirty="0" smtClean="0"/>
              <a:t>and </a:t>
            </a:r>
            <a:r>
              <a:rPr lang="es-MX" sz="2800" dirty="0" err="1" smtClean="0"/>
              <a:t>consequently</a:t>
            </a:r>
            <a:r>
              <a:rPr lang="es-MX" sz="2800" dirty="0" smtClean="0"/>
              <a:t> </a:t>
            </a:r>
            <a:r>
              <a:rPr lang="es-MX" sz="2800" b="1" dirty="0" err="1" smtClean="0"/>
              <a:t>under</a:t>
            </a:r>
            <a:r>
              <a:rPr lang="es-MX" sz="2800" b="1" dirty="0" smtClean="0"/>
              <a:t> </a:t>
            </a:r>
            <a:r>
              <a:rPr lang="es-MX" sz="2800" b="1" dirty="0" err="1" smtClean="0"/>
              <a:t>condemnation</a:t>
            </a:r>
            <a:endParaRPr lang="es-MX" sz="2800" dirty="0" smtClean="0"/>
          </a:p>
          <a:p>
            <a:pPr eaLnBrk="1" hangingPunct="1"/>
            <a:r>
              <a:rPr lang="es-MX" sz="2800" b="1" u="sng" dirty="0" err="1" smtClean="0"/>
              <a:t>All</a:t>
            </a:r>
            <a:r>
              <a:rPr lang="es-MX" sz="2800" b="1" dirty="0" smtClean="0"/>
              <a:t> </a:t>
            </a:r>
            <a:r>
              <a:rPr lang="es-MX" sz="2800" b="1" dirty="0" err="1" smtClean="0"/>
              <a:t>Have</a:t>
            </a:r>
            <a:r>
              <a:rPr lang="es-MX" sz="2800" b="1" dirty="0" smtClean="0"/>
              <a:t> </a:t>
            </a:r>
            <a:r>
              <a:rPr lang="es-MX" sz="2800" b="1" dirty="0" err="1" smtClean="0"/>
              <a:t>Sinned</a:t>
            </a:r>
            <a:r>
              <a:rPr lang="es-MX" sz="2800" b="1" dirty="0" smtClean="0"/>
              <a:t>, </a:t>
            </a:r>
            <a:r>
              <a:rPr lang="es-MX" sz="2800" b="1" u="sng" dirty="0" err="1" smtClean="0">
                <a:solidFill>
                  <a:schemeClr val="accent1"/>
                </a:solidFill>
              </a:rPr>
              <a:t>Rom.</a:t>
            </a:r>
            <a:r>
              <a:rPr lang="es-MX" sz="2800" b="1" u="sng" dirty="0" smtClean="0">
                <a:solidFill>
                  <a:schemeClr val="accent1"/>
                </a:solidFill>
              </a:rPr>
              <a:t>  3:23</a:t>
            </a:r>
          </a:p>
          <a:p>
            <a:pPr lvl="1" eaLnBrk="1" hangingPunct="1"/>
            <a:r>
              <a:rPr lang="es-MX" sz="2400" b="1" u="sng" dirty="0" smtClean="0">
                <a:solidFill>
                  <a:srgbClr val="00B0F0"/>
                </a:solidFill>
              </a:rPr>
              <a:t>“</a:t>
            </a:r>
            <a:r>
              <a:rPr lang="es-MX" sz="2400" b="1" u="sng" dirty="0" err="1" smtClean="0">
                <a:solidFill>
                  <a:srgbClr val="00B0F0"/>
                </a:solidFill>
              </a:rPr>
              <a:t>For</a:t>
            </a:r>
            <a:r>
              <a:rPr lang="es-MX" sz="2400" b="1" u="sng" dirty="0" smtClean="0">
                <a:solidFill>
                  <a:srgbClr val="00B0F0"/>
                </a:solidFill>
              </a:rPr>
              <a:t> </a:t>
            </a:r>
            <a:r>
              <a:rPr lang="es-MX" sz="2400" b="1" u="sng" dirty="0" err="1" smtClean="0">
                <a:solidFill>
                  <a:srgbClr val="00B0F0"/>
                </a:solidFill>
              </a:rPr>
              <a:t>All</a:t>
            </a:r>
            <a:r>
              <a:rPr lang="es-MX" sz="2400" b="1" u="sng" dirty="0" smtClean="0">
                <a:solidFill>
                  <a:srgbClr val="00B0F0"/>
                </a:solidFill>
              </a:rPr>
              <a:t> </a:t>
            </a:r>
            <a:r>
              <a:rPr lang="es-MX" sz="2400" b="1" u="sng" dirty="0" err="1" smtClean="0">
                <a:solidFill>
                  <a:srgbClr val="00B0F0"/>
                </a:solidFill>
              </a:rPr>
              <a:t>Have</a:t>
            </a:r>
            <a:r>
              <a:rPr lang="es-MX" sz="2400" b="1" u="sng" dirty="0" smtClean="0">
                <a:solidFill>
                  <a:srgbClr val="00B0F0"/>
                </a:solidFill>
              </a:rPr>
              <a:t> </a:t>
            </a:r>
            <a:r>
              <a:rPr lang="es-MX" sz="2400" b="1" u="sng" dirty="0" err="1" smtClean="0">
                <a:solidFill>
                  <a:srgbClr val="00B0F0"/>
                </a:solidFill>
              </a:rPr>
              <a:t>Sinned</a:t>
            </a:r>
            <a:r>
              <a:rPr lang="es-MX" sz="2400" b="1" u="sng" dirty="0" smtClean="0">
                <a:solidFill>
                  <a:srgbClr val="00B0F0"/>
                </a:solidFill>
              </a:rPr>
              <a:t>…”</a:t>
            </a:r>
          </a:p>
          <a:p>
            <a:pPr lvl="1" eaLnBrk="1" hangingPunct="1"/>
            <a:r>
              <a:rPr lang="es-MX" sz="2400" b="1" dirty="0" err="1" smtClean="0">
                <a:solidFill>
                  <a:srgbClr val="00B0F0"/>
                </a:solidFill>
              </a:rPr>
              <a:t>All</a:t>
            </a:r>
            <a:r>
              <a:rPr lang="es-MX" sz="2400" b="1" dirty="0" smtClean="0">
                <a:solidFill>
                  <a:srgbClr val="00B0F0"/>
                </a:solidFill>
              </a:rPr>
              <a:t> of </a:t>
            </a:r>
            <a:r>
              <a:rPr lang="es-MX" sz="2400" b="1" dirty="0" err="1" smtClean="0">
                <a:solidFill>
                  <a:srgbClr val="00B0F0"/>
                </a:solidFill>
              </a:rPr>
              <a:t>humanity</a:t>
            </a:r>
            <a:r>
              <a:rPr lang="es-MX" sz="2400" b="1" dirty="0" smtClean="0">
                <a:solidFill>
                  <a:srgbClr val="00B0F0"/>
                </a:solidFill>
              </a:rPr>
              <a:t> has </a:t>
            </a:r>
            <a:r>
              <a:rPr lang="es-MX" sz="2400" b="1" dirty="0" err="1" smtClean="0">
                <a:solidFill>
                  <a:srgbClr val="00B0F0"/>
                </a:solidFill>
              </a:rPr>
              <a:t>sinned</a:t>
            </a:r>
            <a:r>
              <a:rPr lang="es-MX" sz="2400" b="1" dirty="0" smtClean="0">
                <a:solidFill>
                  <a:srgbClr val="00B0F0"/>
                </a:solidFill>
              </a:rPr>
              <a:t> </a:t>
            </a:r>
            <a:r>
              <a:rPr lang="es-MX" sz="2400" b="1" dirty="0" err="1" smtClean="0">
                <a:solidFill>
                  <a:srgbClr val="00B0F0"/>
                </a:solidFill>
              </a:rPr>
              <a:t>against</a:t>
            </a:r>
            <a:r>
              <a:rPr lang="es-MX" sz="2400" b="1" dirty="0" smtClean="0">
                <a:solidFill>
                  <a:srgbClr val="00B0F0"/>
                </a:solidFill>
              </a:rPr>
              <a:t> </a:t>
            </a:r>
            <a:r>
              <a:rPr lang="es-MX" sz="2400" b="1" dirty="0" err="1" smtClean="0">
                <a:solidFill>
                  <a:srgbClr val="00B0F0"/>
                </a:solidFill>
              </a:rPr>
              <a:t>God</a:t>
            </a:r>
            <a:r>
              <a:rPr lang="es-MX" sz="2400" b="1" dirty="0" smtClean="0">
                <a:solidFill>
                  <a:srgbClr val="00B0F0"/>
                </a:solidFill>
              </a:rPr>
              <a:t>; </a:t>
            </a:r>
            <a:r>
              <a:rPr lang="es-MX" sz="2400" b="1" dirty="0" err="1" smtClean="0">
                <a:solidFill>
                  <a:srgbClr val="00B0F0"/>
                </a:solidFill>
              </a:rPr>
              <a:t>therefore</a:t>
            </a:r>
            <a:r>
              <a:rPr lang="es-MX" sz="2400" b="1" dirty="0" smtClean="0">
                <a:solidFill>
                  <a:srgbClr val="00B0F0"/>
                </a:solidFill>
              </a:rPr>
              <a:t>, </a:t>
            </a:r>
            <a:r>
              <a:rPr lang="es-MX" sz="2400" b="1" dirty="0" err="1" smtClean="0">
                <a:solidFill>
                  <a:srgbClr val="00B0F0"/>
                </a:solidFill>
              </a:rPr>
              <a:t>fall</a:t>
            </a:r>
            <a:r>
              <a:rPr lang="es-MX" sz="2400" b="1" dirty="0" smtClean="0">
                <a:solidFill>
                  <a:srgbClr val="00B0F0"/>
                </a:solidFill>
              </a:rPr>
              <a:t> short of </a:t>
            </a:r>
            <a:r>
              <a:rPr lang="es-MX" sz="2400" b="1" dirty="0" err="1" smtClean="0">
                <a:solidFill>
                  <a:srgbClr val="00B0F0"/>
                </a:solidFill>
              </a:rPr>
              <a:t>the</a:t>
            </a:r>
            <a:r>
              <a:rPr lang="es-MX" sz="2400" b="1" dirty="0" smtClean="0">
                <a:solidFill>
                  <a:srgbClr val="00B0F0"/>
                </a:solidFill>
              </a:rPr>
              <a:t> </a:t>
            </a:r>
            <a:r>
              <a:rPr lang="es-MX" sz="2400" b="1" dirty="0" err="1" smtClean="0">
                <a:solidFill>
                  <a:srgbClr val="00B0F0"/>
                </a:solidFill>
              </a:rPr>
              <a:t>glory</a:t>
            </a:r>
            <a:r>
              <a:rPr lang="es-MX" sz="2400" b="1" dirty="0" smtClean="0">
                <a:solidFill>
                  <a:srgbClr val="00B0F0"/>
                </a:solidFill>
              </a:rPr>
              <a:t> of  </a:t>
            </a:r>
            <a:r>
              <a:rPr lang="es-MX" sz="2400" b="1" dirty="0" err="1" smtClean="0">
                <a:solidFill>
                  <a:srgbClr val="00B0F0"/>
                </a:solidFill>
              </a:rPr>
              <a:t>God</a:t>
            </a:r>
            <a:endParaRPr lang="es-MX" sz="2400" b="1" dirty="0" smtClean="0">
              <a:solidFill>
                <a:srgbClr val="00B0F0"/>
              </a:solidFill>
            </a:endParaRPr>
          </a:p>
          <a:p>
            <a:pPr lvl="1" eaLnBrk="1" hangingPunct="1"/>
            <a:r>
              <a:rPr lang="es-MX" sz="2400" b="1" dirty="0" smtClean="0">
                <a:solidFill>
                  <a:srgbClr val="00B0F0"/>
                </a:solidFill>
              </a:rPr>
              <a:t>Gentiles, </a:t>
            </a:r>
            <a:r>
              <a:rPr lang="es-MX" sz="2400" b="1" dirty="0" err="1" smtClean="0">
                <a:solidFill>
                  <a:srgbClr val="00B0F0"/>
                </a:solidFill>
              </a:rPr>
              <a:t>Jews</a:t>
            </a:r>
            <a:r>
              <a:rPr lang="es-MX" sz="2400" b="1" dirty="0" smtClean="0">
                <a:solidFill>
                  <a:srgbClr val="00B0F0"/>
                </a:solidFill>
              </a:rPr>
              <a:t>, </a:t>
            </a:r>
            <a:r>
              <a:rPr lang="es-MX" sz="2400" b="1" dirty="0" err="1" smtClean="0">
                <a:solidFill>
                  <a:srgbClr val="00B0F0"/>
                </a:solidFill>
              </a:rPr>
              <a:t>All</a:t>
            </a:r>
            <a:r>
              <a:rPr lang="es-MX" sz="2400" b="1" dirty="0" smtClean="0">
                <a:solidFill>
                  <a:srgbClr val="00B0F0"/>
                </a:solidFill>
              </a:rPr>
              <a:t> are LOST</a:t>
            </a:r>
          </a:p>
          <a:p>
            <a:pPr lvl="1" eaLnBrk="1" hangingPunct="1"/>
            <a:r>
              <a:rPr lang="es-MX" sz="2400" b="1" dirty="0" err="1" smtClean="0">
                <a:solidFill>
                  <a:srgbClr val="00B0F0"/>
                </a:solidFill>
              </a:rPr>
              <a:t>All</a:t>
            </a:r>
            <a:r>
              <a:rPr lang="es-MX" sz="2400" b="1" dirty="0" smtClean="0">
                <a:solidFill>
                  <a:srgbClr val="00B0F0"/>
                </a:solidFill>
              </a:rPr>
              <a:t> </a:t>
            </a:r>
            <a:r>
              <a:rPr lang="es-MX" sz="2400" b="1" dirty="0" err="1" smtClean="0">
                <a:solidFill>
                  <a:srgbClr val="00B0F0"/>
                </a:solidFill>
              </a:rPr>
              <a:t>have</a:t>
            </a:r>
            <a:r>
              <a:rPr lang="es-MX" sz="2400" b="1" dirty="0" smtClean="0">
                <a:solidFill>
                  <a:srgbClr val="00B0F0"/>
                </a:solidFill>
              </a:rPr>
              <a:t> </a:t>
            </a:r>
            <a:r>
              <a:rPr lang="es-MX" sz="2400" b="1" dirty="0" err="1" smtClean="0">
                <a:solidFill>
                  <a:srgbClr val="00B0F0"/>
                </a:solidFill>
              </a:rPr>
              <a:t>the</a:t>
            </a:r>
            <a:r>
              <a:rPr lang="es-MX" sz="2400" b="1" dirty="0" smtClean="0">
                <a:solidFill>
                  <a:srgbClr val="00B0F0"/>
                </a:solidFill>
              </a:rPr>
              <a:t> </a:t>
            </a:r>
            <a:r>
              <a:rPr lang="es-MX" sz="2400" b="1" dirty="0" err="1" smtClean="0">
                <a:solidFill>
                  <a:srgbClr val="00B0F0"/>
                </a:solidFill>
              </a:rPr>
              <a:t>same</a:t>
            </a:r>
            <a:r>
              <a:rPr lang="es-MX" sz="2400" b="1" dirty="0" smtClean="0">
                <a:solidFill>
                  <a:srgbClr val="00B0F0"/>
                </a:solidFill>
              </a:rPr>
              <a:t> </a:t>
            </a:r>
            <a:r>
              <a:rPr lang="es-MX" sz="2400" b="1" dirty="0" err="1" smtClean="0">
                <a:solidFill>
                  <a:srgbClr val="00B0F0"/>
                </a:solidFill>
              </a:rPr>
              <a:t>need</a:t>
            </a:r>
            <a:r>
              <a:rPr lang="es-MX" sz="2400" b="1" dirty="0" smtClean="0">
                <a:solidFill>
                  <a:srgbClr val="00B0F0"/>
                </a:solidFill>
              </a:rPr>
              <a:t>, </a:t>
            </a:r>
            <a:r>
              <a:rPr lang="es-MX" sz="2400" b="1" dirty="0" err="1" smtClean="0">
                <a:solidFill>
                  <a:srgbClr val="00B0F0"/>
                </a:solidFill>
              </a:rPr>
              <a:t>All</a:t>
            </a:r>
            <a:r>
              <a:rPr lang="es-MX" sz="2400" b="1" dirty="0" smtClean="0">
                <a:solidFill>
                  <a:srgbClr val="00B0F0"/>
                </a:solidFill>
              </a:rPr>
              <a:t> </a:t>
            </a:r>
            <a:r>
              <a:rPr lang="es-MX" sz="2400" b="1" dirty="0" err="1" smtClean="0">
                <a:solidFill>
                  <a:srgbClr val="00B0F0"/>
                </a:solidFill>
              </a:rPr>
              <a:t>need</a:t>
            </a:r>
            <a:r>
              <a:rPr lang="es-MX" sz="2400" b="1" dirty="0" smtClean="0">
                <a:solidFill>
                  <a:srgbClr val="00B0F0"/>
                </a:solidFill>
              </a:rPr>
              <a:t> </a:t>
            </a:r>
            <a:r>
              <a:rPr lang="es-MX" sz="2400" b="1" dirty="0" err="1" smtClean="0">
                <a:solidFill>
                  <a:srgbClr val="00B0F0"/>
                </a:solidFill>
              </a:rPr>
              <a:t>the</a:t>
            </a:r>
            <a:r>
              <a:rPr lang="es-MX" sz="2400" b="1" dirty="0" smtClean="0">
                <a:solidFill>
                  <a:srgbClr val="00B0F0"/>
                </a:solidFill>
              </a:rPr>
              <a:t> </a:t>
            </a:r>
            <a:r>
              <a:rPr lang="es-MX" sz="2400" b="1" dirty="0" err="1" smtClean="0">
                <a:solidFill>
                  <a:srgbClr val="00B0F0"/>
                </a:solidFill>
              </a:rPr>
              <a:t>gospel</a:t>
            </a:r>
            <a:r>
              <a:rPr lang="es-MX" sz="2400" b="1" dirty="0" smtClean="0">
                <a:solidFill>
                  <a:srgbClr val="00B0F0"/>
                </a:solidFill>
              </a:rPr>
              <a:t> of </a:t>
            </a:r>
            <a:r>
              <a:rPr lang="es-MX" sz="2400" b="1" dirty="0" err="1" smtClean="0">
                <a:solidFill>
                  <a:srgbClr val="00B0F0"/>
                </a:solidFill>
              </a:rPr>
              <a:t>Christ</a:t>
            </a:r>
            <a:endParaRPr lang="es-MX" sz="2400" b="1" dirty="0" smtClean="0">
              <a:solidFill>
                <a:srgbClr val="00B0F0"/>
              </a:solidFill>
            </a:endParaRPr>
          </a:p>
          <a:p>
            <a:pPr lvl="1" eaLnBrk="1" hangingPunct="1"/>
            <a:r>
              <a:rPr lang="es-MX" sz="2400" b="1" dirty="0" err="1" smtClean="0">
                <a:solidFill>
                  <a:srgbClr val="00B0F0"/>
                </a:solidFill>
              </a:rPr>
              <a:t>There</a:t>
            </a:r>
            <a:r>
              <a:rPr lang="es-MX" sz="2400" b="1" dirty="0" smtClean="0">
                <a:solidFill>
                  <a:srgbClr val="00B0F0"/>
                </a:solidFill>
              </a:rPr>
              <a:t> </a:t>
            </a:r>
            <a:r>
              <a:rPr lang="es-MX" sz="2400" b="1" dirty="0" err="1" smtClean="0">
                <a:solidFill>
                  <a:srgbClr val="00B0F0"/>
                </a:solidFill>
              </a:rPr>
              <a:t>is</a:t>
            </a:r>
            <a:r>
              <a:rPr lang="es-MX" sz="2400" b="1" dirty="0" smtClean="0">
                <a:solidFill>
                  <a:srgbClr val="00B0F0"/>
                </a:solidFill>
              </a:rPr>
              <a:t> no </a:t>
            </a:r>
            <a:r>
              <a:rPr lang="es-MX" sz="2400" b="1" dirty="0" err="1" smtClean="0">
                <a:solidFill>
                  <a:srgbClr val="00B0F0"/>
                </a:solidFill>
              </a:rPr>
              <a:t>other</a:t>
            </a:r>
            <a:r>
              <a:rPr lang="es-MX" sz="2400" b="1" dirty="0" smtClean="0">
                <a:solidFill>
                  <a:srgbClr val="00B0F0"/>
                </a:solidFill>
              </a:rPr>
              <a:t> </a:t>
            </a:r>
            <a:r>
              <a:rPr lang="es-MX" sz="2400" b="1" dirty="0" err="1" smtClean="0">
                <a:solidFill>
                  <a:srgbClr val="00B0F0"/>
                </a:solidFill>
              </a:rPr>
              <a:t>way</a:t>
            </a:r>
            <a:r>
              <a:rPr lang="es-MX" sz="2400" b="1" dirty="0" smtClean="0">
                <a:solidFill>
                  <a:srgbClr val="00B0F0"/>
                </a:solidFill>
              </a:rPr>
              <a:t> </a:t>
            </a:r>
            <a:r>
              <a:rPr lang="es-MX" sz="2400" b="1" dirty="0" err="1" smtClean="0">
                <a:solidFill>
                  <a:srgbClr val="00B0F0"/>
                </a:solidFill>
              </a:rPr>
              <a:t>to</a:t>
            </a:r>
            <a:r>
              <a:rPr lang="es-MX" sz="2400" b="1" dirty="0" smtClean="0">
                <a:solidFill>
                  <a:srgbClr val="00B0F0"/>
                </a:solidFill>
              </a:rPr>
              <a:t> </a:t>
            </a:r>
            <a:r>
              <a:rPr lang="es-MX" sz="2400" b="1" dirty="0" err="1" smtClean="0">
                <a:solidFill>
                  <a:srgbClr val="00B0F0"/>
                </a:solidFill>
              </a:rPr>
              <a:t>be</a:t>
            </a:r>
            <a:r>
              <a:rPr lang="es-MX" sz="2400" b="1" dirty="0" smtClean="0">
                <a:solidFill>
                  <a:srgbClr val="00B0F0"/>
                </a:solidFill>
              </a:rPr>
              <a:t> </a:t>
            </a:r>
            <a:r>
              <a:rPr lang="es-MX" sz="2400" b="1" dirty="0" err="1" smtClean="0">
                <a:solidFill>
                  <a:srgbClr val="00B0F0"/>
                </a:solidFill>
              </a:rPr>
              <a:t>saved</a:t>
            </a:r>
            <a:r>
              <a:rPr lang="es-MX" sz="2400" b="1" dirty="0" smtClean="0">
                <a:solidFill>
                  <a:srgbClr val="00B0F0"/>
                </a:solidFill>
              </a:rPr>
              <a:t>, no </a:t>
            </a:r>
            <a:r>
              <a:rPr lang="es-MX" sz="2400" b="1" dirty="0" err="1" smtClean="0">
                <a:solidFill>
                  <a:srgbClr val="00B0F0"/>
                </a:solidFill>
              </a:rPr>
              <a:t>other</a:t>
            </a:r>
            <a:r>
              <a:rPr lang="es-MX" sz="2400" b="1" dirty="0" smtClean="0">
                <a:solidFill>
                  <a:srgbClr val="00B0F0"/>
                </a:solidFill>
              </a:rPr>
              <a:t> </a:t>
            </a:r>
            <a:r>
              <a:rPr lang="es-MX" sz="2400" b="1" dirty="0" err="1" smtClean="0">
                <a:solidFill>
                  <a:srgbClr val="00B0F0"/>
                </a:solidFill>
              </a:rPr>
              <a:t>way</a:t>
            </a:r>
            <a:r>
              <a:rPr lang="es-MX" sz="2400" b="1" dirty="0" smtClean="0">
                <a:solidFill>
                  <a:srgbClr val="00B0F0"/>
                </a:solidFill>
              </a:rPr>
              <a:t>!</a:t>
            </a:r>
            <a:endParaRPr lang="en-US" sz="2400" b="1" dirty="0" smtClean="0">
              <a:solidFill>
                <a:srgbClr val="00B0F0"/>
              </a:solidFill>
            </a:endParaRPr>
          </a:p>
        </p:txBody>
      </p:sp>
      <p:sp>
        <p:nvSpPr>
          <p:cNvPr id="84995" name="Text Box 3"/>
          <p:cNvSpPr txBox="1">
            <a:spLocks noChangeArrowheads="1"/>
          </p:cNvSpPr>
          <p:nvPr/>
        </p:nvSpPr>
        <p:spPr bwMode="auto">
          <a:xfrm>
            <a:off x="0" y="68580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4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 </a:t>
            </a:r>
            <a:r>
              <a:rPr lang="es-MX" sz="48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Problem-Solver</a:t>
            </a:r>
            <a:endParaRPr lang="en-US" sz="4800" b="1" dirty="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152400"/>
            <a:ext cx="7848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</a:t>
            </a:r>
            <a:r>
              <a:rPr lang="es-MX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MX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Good</a:t>
            </a:r>
            <a:r>
              <a:rPr lang="es-MX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News of </a:t>
            </a:r>
            <a:r>
              <a:rPr lang="es-MX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God’s</a:t>
            </a:r>
            <a:r>
              <a:rPr lang="es-MX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MX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Glorious</a:t>
            </a:r>
            <a:r>
              <a:rPr lang="es-MX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MX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Gospel</a:t>
            </a:r>
            <a:r>
              <a:rPr lang="es-MX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MX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Is</a:t>
            </a:r>
            <a:r>
              <a:rPr lang="es-MX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 … 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28600" y="1524000"/>
            <a:ext cx="8915400" cy="4876800"/>
          </a:xfrm>
          <a:ln/>
        </p:spPr>
        <p:txBody>
          <a:bodyPr/>
          <a:lstStyle/>
          <a:p>
            <a:pPr eaLnBrk="1" hangingPunct="1">
              <a:buNone/>
            </a:pPr>
            <a:r>
              <a:rPr lang="es-MX" sz="2800" dirty="0" smtClean="0"/>
              <a:t> </a:t>
            </a:r>
            <a:endParaRPr lang="en-US" b="1" dirty="0" smtClean="0"/>
          </a:p>
        </p:txBody>
      </p:sp>
      <p:sp>
        <p:nvSpPr>
          <p:cNvPr id="84995" name="Text Box 3"/>
          <p:cNvSpPr txBox="1">
            <a:spLocks noChangeArrowheads="1"/>
          </p:cNvSpPr>
          <p:nvPr/>
        </p:nvSpPr>
        <p:spPr bwMode="auto">
          <a:xfrm>
            <a:off x="0" y="68580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4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  </a:t>
            </a:r>
            <a:r>
              <a:rPr lang="es-MX" sz="48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Purpose-Designed</a:t>
            </a:r>
            <a:endParaRPr lang="en-US" sz="4800" b="1" dirty="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152400"/>
            <a:ext cx="7848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</a:t>
            </a:r>
            <a:r>
              <a:rPr lang="es-MX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MX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Good</a:t>
            </a:r>
            <a:r>
              <a:rPr lang="es-MX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News of </a:t>
            </a:r>
            <a:r>
              <a:rPr lang="es-MX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God’s</a:t>
            </a:r>
            <a:r>
              <a:rPr lang="es-MX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MX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Glorious</a:t>
            </a:r>
            <a:r>
              <a:rPr lang="es-MX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MX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Gospel</a:t>
            </a:r>
            <a:r>
              <a:rPr lang="es-MX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MX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Is</a:t>
            </a:r>
            <a:r>
              <a:rPr lang="es-MX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… 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81000" y="1600200"/>
            <a:ext cx="89154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marL="438150" marR="0" lvl="0" indent="-3190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"/>
              <a:tabLst/>
              <a:defRPr/>
            </a:pPr>
            <a:r>
              <a:rPr kumimoji="0" lang="es-MX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</a:t>
            </a:r>
            <a:r>
              <a:rPr lang="es-MX" sz="2800" b="1" dirty="0" smtClean="0">
                <a:latin typeface="+mn-lt"/>
                <a:cs typeface="+mn-cs"/>
              </a:rPr>
              <a:t>s </a:t>
            </a:r>
            <a:r>
              <a:rPr lang="es-MX" sz="2800" b="1" dirty="0" err="1" smtClean="0">
                <a:latin typeface="+mn-lt"/>
                <a:cs typeface="+mn-cs"/>
              </a:rPr>
              <a:t>Purpose</a:t>
            </a:r>
            <a:r>
              <a:rPr lang="es-MX" sz="2800" b="1" dirty="0" smtClean="0">
                <a:latin typeface="+mn-lt"/>
                <a:cs typeface="+mn-cs"/>
              </a:rPr>
              <a:t> </a:t>
            </a:r>
            <a:r>
              <a:rPr lang="es-MX" sz="2800" b="1" dirty="0" err="1" smtClean="0">
                <a:latin typeface="+mn-lt"/>
                <a:cs typeface="+mn-cs"/>
              </a:rPr>
              <a:t>is</a:t>
            </a:r>
            <a:r>
              <a:rPr lang="es-MX" sz="2800" b="1" dirty="0" smtClean="0">
                <a:latin typeface="+mn-lt"/>
                <a:cs typeface="+mn-cs"/>
              </a:rPr>
              <a:t> </a:t>
            </a:r>
            <a:r>
              <a:rPr lang="es-MX" sz="2800" b="1" dirty="0" err="1" smtClean="0">
                <a:latin typeface="+mn-lt"/>
                <a:cs typeface="+mn-cs"/>
              </a:rPr>
              <a:t>to</a:t>
            </a:r>
            <a:r>
              <a:rPr lang="es-MX" sz="2800" b="1" dirty="0" smtClean="0">
                <a:latin typeface="+mn-lt"/>
                <a:cs typeface="+mn-cs"/>
              </a:rPr>
              <a:t> SAVE</a:t>
            </a:r>
            <a:r>
              <a:rPr kumimoji="0" lang="es-MX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s-MX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Romans</a:t>
            </a:r>
            <a:r>
              <a:rPr kumimoji="0" lang="es-MX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1:16</a:t>
            </a:r>
          </a:p>
          <a:p>
            <a:pPr marL="730250" marR="0" lvl="1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Char char=""/>
              <a:tabLst/>
              <a:defRPr/>
            </a:pPr>
            <a:r>
              <a:rPr kumimoji="0" lang="es-MX" sz="20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</a:t>
            </a:r>
            <a:r>
              <a:rPr kumimoji="0" lang="es-MX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MX" sz="20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saves</a:t>
            </a:r>
            <a:r>
              <a:rPr kumimoji="0" lang="es-MX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MX" sz="20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</a:t>
            </a:r>
            <a:r>
              <a:rPr kumimoji="0" lang="es-MX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MX" sz="20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from</a:t>
            </a:r>
            <a:r>
              <a:rPr kumimoji="0" lang="es-MX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MX" sz="20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</a:t>
            </a:r>
            <a:r>
              <a:rPr kumimoji="0" lang="es-MX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MX" sz="20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punishment</a:t>
            </a:r>
            <a:r>
              <a:rPr kumimoji="0" lang="es-MX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MX" sz="20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</a:t>
            </a:r>
            <a:r>
              <a:rPr kumimoji="0" lang="es-MX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s-MX" sz="2000" dirty="0" err="1" smtClean="0">
                <a:solidFill>
                  <a:srgbClr val="00B0F0"/>
                </a:solidFill>
                <a:latin typeface="+mn-lt"/>
                <a:cs typeface="+mn-cs"/>
              </a:rPr>
              <a:t>deserve</a:t>
            </a:r>
            <a:r>
              <a:rPr lang="es-MX" sz="2000" dirty="0" smtClean="0">
                <a:solidFill>
                  <a:srgbClr val="00B0F0"/>
                </a:solidFill>
                <a:latin typeface="+mn-lt"/>
                <a:cs typeface="+mn-cs"/>
              </a:rPr>
              <a:t> </a:t>
            </a:r>
            <a:r>
              <a:rPr lang="es-MX" sz="2000" dirty="0" err="1" smtClean="0">
                <a:solidFill>
                  <a:srgbClr val="00B0F0"/>
                </a:solidFill>
                <a:latin typeface="+mn-lt"/>
                <a:cs typeface="+mn-cs"/>
              </a:rPr>
              <a:t>because</a:t>
            </a:r>
            <a:r>
              <a:rPr lang="es-MX" sz="2000" dirty="0" smtClean="0">
                <a:solidFill>
                  <a:srgbClr val="00B0F0"/>
                </a:solidFill>
                <a:latin typeface="+mn-lt"/>
                <a:cs typeface="+mn-cs"/>
              </a:rPr>
              <a:t> of SIN</a:t>
            </a:r>
            <a:endParaRPr kumimoji="0" lang="es-MX" sz="2000" i="0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150" marR="0" lvl="0" indent="-3190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"/>
              <a:tabLst/>
              <a:defRPr/>
            </a:pPr>
            <a:r>
              <a:rPr kumimoji="0" lang="es-MX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Its</a:t>
            </a:r>
            <a:r>
              <a:rPr kumimoji="0" lang="es-MX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MX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Purpose</a:t>
            </a:r>
            <a:r>
              <a:rPr kumimoji="0" lang="es-MX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MX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</a:t>
            </a:r>
            <a:r>
              <a:rPr kumimoji="0" lang="es-MX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MX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</a:t>
            </a:r>
            <a:r>
              <a:rPr kumimoji="0" lang="es-MX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JUSTIFY</a:t>
            </a:r>
            <a:r>
              <a:rPr kumimoji="0" lang="es-MX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s-MX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Romans</a:t>
            </a:r>
            <a:r>
              <a:rPr kumimoji="0" lang="es-MX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1:17</a:t>
            </a:r>
          </a:p>
          <a:p>
            <a:pPr marL="730250" marR="0" lvl="1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Char char=""/>
              <a:tabLst/>
              <a:defRPr/>
            </a:pPr>
            <a:r>
              <a:rPr kumimoji="0" lang="es-MX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</a:t>
            </a:r>
            <a:r>
              <a:rPr kumimoji="0" lang="es-MX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MX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pronounces</a:t>
            </a:r>
            <a:r>
              <a:rPr kumimoji="0" lang="es-MX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MX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</a:t>
            </a:r>
            <a:r>
              <a:rPr kumimoji="0" lang="es-MX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“free </a:t>
            </a:r>
            <a:r>
              <a:rPr kumimoji="0" lang="es-MX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from</a:t>
            </a:r>
            <a:r>
              <a:rPr kumimoji="0" lang="es-MX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MX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guilt</a:t>
            </a:r>
            <a:r>
              <a:rPr kumimoji="0" lang="es-MX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 </a:t>
            </a:r>
            <a:r>
              <a:rPr kumimoji="0" lang="es-MX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upon</a:t>
            </a:r>
            <a:r>
              <a:rPr kumimoji="0" lang="es-MX" sz="2000" b="0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MX" sz="2000" b="0" i="0" u="none" strike="noStrike" kern="1200" cap="none" spc="0" normalizeH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obedience</a:t>
            </a:r>
            <a:endParaRPr kumimoji="0" lang="es-MX" sz="2000" b="0" i="0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150" marR="0" lvl="0" indent="-3190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"/>
              <a:tabLst/>
              <a:defRPr/>
            </a:pPr>
            <a:r>
              <a:rPr kumimoji="0" lang="es-MX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Its</a:t>
            </a:r>
            <a:r>
              <a:rPr kumimoji="0" lang="es-MX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MX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Purpose</a:t>
            </a:r>
            <a:r>
              <a:rPr kumimoji="0" lang="es-MX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MX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</a:t>
            </a:r>
            <a:r>
              <a:rPr kumimoji="0" lang="es-MX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MX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</a:t>
            </a:r>
            <a:r>
              <a:rPr kumimoji="0" lang="es-MX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MX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Perfect</a:t>
            </a:r>
            <a:r>
              <a:rPr kumimoji="0" lang="es-MX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s-MX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Equip</a:t>
            </a:r>
            <a:r>
              <a:rPr kumimoji="0" lang="es-MX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s-MX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</a:t>
            </a:r>
            <a:r>
              <a:rPr kumimoji="0" lang="es-MX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Tim.</a:t>
            </a:r>
            <a:r>
              <a:rPr kumimoji="0" lang="es-MX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3:17</a:t>
            </a:r>
            <a:r>
              <a:rPr kumimoji="0" lang="es-MX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730250" marR="0" lvl="1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Char char=""/>
              <a:tabLst/>
              <a:defRPr/>
            </a:pPr>
            <a:r>
              <a:rPr lang="es-MX" sz="2000" dirty="0" err="1" smtClean="0">
                <a:solidFill>
                  <a:srgbClr val="00B0F0"/>
                </a:solidFill>
                <a:latin typeface="+mn-lt"/>
                <a:cs typeface="+mn-cs"/>
              </a:rPr>
              <a:t>Teaches</a:t>
            </a:r>
            <a:endParaRPr kumimoji="0" lang="es-MX" sz="2000" b="0" i="0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30250" marR="0" lvl="1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Char char=""/>
              <a:tabLst/>
              <a:defRPr/>
            </a:pPr>
            <a:r>
              <a:rPr lang="es-MX" sz="2000" dirty="0" err="1" smtClean="0">
                <a:solidFill>
                  <a:srgbClr val="00B0F0"/>
                </a:solidFill>
                <a:latin typeface="+mn-lt"/>
                <a:cs typeface="+mn-cs"/>
              </a:rPr>
              <a:t>Reproves</a:t>
            </a:r>
            <a:endParaRPr kumimoji="0" lang="es-MX" sz="2000" b="0" i="0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30250" marR="0" lvl="1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Char char=""/>
              <a:tabLst/>
              <a:defRPr/>
            </a:pPr>
            <a:r>
              <a:rPr lang="es-MX" sz="2000" dirty="0" err="1" smtClean="0">
                <a:solidFill>
                  <a:srgbClr val="00B0F0"/>
                </a:solidFill>
                <a:latin typeface="+mn-lt"/>
                <a:cs typeface="+mn-cs"/>
              </a:rPr>
              <a:t>Corrects</a:t>
            </a:r>
            <a:endParaRPr kumimoji="0" lang="es-MX" sz="2000" b="0" i="0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30250" marR="0" lvl="1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Char char=""/>
              <a:tabLst/>
              <a:defRPr/>
            </a:pPr>
            <a:r>
              <a:rPr lang="es-MX" sz="2000" dirty="0" err="1" smtClean="0">
                <a:solidFill>
                  <a:srgbClr val="00B0F0"/>
                </a:solidFill>
                <a:latin typeface="+mn-lt"/>
                <a:cs typeface="+mn-cs"/>
              </a:rPr>
              <a:t>Instructs</a:t>
            </a:r>
            <a:endParaRPr kumimoji="0" lang="es-MX" sz="2000" b="0" i="0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150" lvl="0" indent="-319088">
              <a:buClr>
                <a:schemeClr val="accent1"/>
              </a:buClr>
              <a:buSzPct val="80000"/>
              <a:buFont typeface="Wingdings 2" pitchFamily="18" charset="2"/>
              <a:buChar char=""/>
            </a:pPr>
            <a:r>
              <a:rPr kumimoji="0" lang="es-MX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Its</a:t>
            </a:r>
            <a:r>
              <a:rPr kumimoji="0" lang="es-MX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MX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Purpose</a:t>
            </a:r>
            <a:r>
              <a:rPr kumimoji="0" lang="es-MX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MX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</a:t>
            </a:r>
            <a:r>
              <a:rPr kumimoji="0" lang="es-MX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MX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</a:t>
            </a:r>
            <a:r>
              <a:rPr kumimoji="0" lang="es-MX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MX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Judge</a:t>
            </a:r>
            <a:r>
              <a:rPr kumimoji="0" lang="es-MX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s-MX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Romans</a:t>
            </a:r>
            <a:r>
              <a:rPr kumimoji="0" lang="es-MX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2:16                               </a:t>
            </a:r>
            <a:r>
              <a:rPr kumimoji="0" lang="es-MX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“…</a:t>
            </a:r>
            <a:r>
              <a:rPr lang="en-US" sz="2000" dirty="0" smtClean="0">
                <a:solidFill>
                  <a:srgbClr val="00B0F0"/>
                </a:solidFill>
              </a:rPr>
              <a:t>in the day when God shall judge the secrets of men, according to my gospel, by Jesus Christ.” </a:t>
            </a:r>
            <a:r>
              <a:rPr lang="en-US" sz="2000" b="1" dirty="0" smtClean="0">
                <a:solidFill>
                  <a:srgbClr val="FFC000"/>
                </a:solidFill>
              </a:rPr>
              <a:t>(Jn. 12:48)</a:t>
            </a:r>
            <a:endParaRPr kumimoji="0" lang="es-MX" sz="2400" b="1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30250" marR="0" lvl="1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Char char=""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28600" y="1524000"/>
            <a:ext cx="8915400" cy="4876800"/>
          </a:xfrm>
          <a:noFill/>
          <a:ln/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s-MX" b="1" i="1" u="sng" dirty="0" smtClean="0">
                <a:solidFill>
                  <a:schemeClr val="accent1"/>
                </a:solidFill>
              </a:rPr>
              <a:t>“</a:t>
            </a:r>
            <a:r>
              <a:rPr lang="es-MX" b="1" i="1" u="sng" dirty="0" err="1" smtClean="0">
                <a:solidFill>
                  <a:schemeClr val="accent1"/>
                </a:solidFill>
              </a:rPr>
              <a:t>It</a:t>
            </a:r>
            <a:r>
              <a:rPr lang="es-MX" b="1" i="1" u="sng" dirty="0" smtClean="0">
                <a:solidFill>
                  <a:schemeClr val="accent1"/>
                </a:solidFill>
              </a:rPr>
              <a:t> </a:t>
            </a:r>
            <a:r>
              <a:rPr lang="es-MX" b="1" i="1" u="sng" dirty="0" err="1" smtClean="0">
                <a:solidFill>
                  <a:schemeClr val="accent1"/>
                </a:solidFill>
              </a:rPr>
              <a:t>is</a:t>
            </a:r>
            <a:r>
              <a:rPr lang="es-MX" b="1" i="1" u="sng" dirty="0" smtClean="0">
                <a:solidFill>
                  <a:schemeClr val="accent1"/>
                </a:solidFill>
              </a:rPr>
              <a:t> </a:t>
            </a:r>
            <a:r>
              <a:rPr lang="es-MX" b="1" i="1" u="sng" dirty="0" err="1" smtClean="0">
                <a:solidFill>
                  <a:schemeClr val="accent1"/>
                </a:solidFill>
              </a:rPr>
              <a:t>the</a:t>
            </a:r>
            <a:r>
              <a:rPr lang="es-MX" b="1" i="1" u="sng" dirty="0" smtClean="0">
                <a:solidFill>
                  <a:schemeClr val="accent1"/>
                </a:solidFill>
              </a:rPr>
              <a:t> POWER of </a:t>
            </a:r>
            <a:r>
              <a:rPr lang="es-MX" b="1" i="1" u="sng" dirty="0" err="1" smtClean="0">
                <a:solidFill>
                  <a:schemeClr val="accent1"/>
                </a:solidFill>
              </a:rPr>
              <a:t>God</a:t>
            </a:r>
            <a:r>
              <a:rPr lang="es-MX" b="1" i="1" u="sng" dirty="0" smtClean="0">
                <a:solidFill>
                  <a:schemeClr val="accent1"/>
                </a:solidFill>
              </a:rPr>
              <a:t> unto </a:t>
            </a:r>
            <a:r>
              <a:rPr lang="es-MX" b="1" i="1" u="sng" dirty="0" err="1" smtClean="0">
                <a:solidFill>
                  <a:schemeClr val="accent1"/>
                </a:solidFill>
              </a:rPr>
              <a:t>salvation</a:t>
            </a:r>
            <a:r>
              <a:rPr lang="es-MX" b="1" i="1" u="sng" dirty="0" smtClean="0">
                <a:solidFill>
                  <a:schemeClr val="accent1"/>
                </a:solidFill>
              </a:rPr>
              <a:t>”</a:t>
            </a:r>
          </a:p>
          <a:p>
            <a:pPr eaLnBrk="1" hangingPunct="1"/>
            <a:r>
              <a:rPr lang="es-MX" b="1" i="1" dirty="0" smtClean="0">
                <a:solidFill>
                  <a:schemeClr val="accent1"/>
                </a:solidFill>
              </a:rPr>
              <a:t> </a:t>
            </a:r>
            <a:r>
              <a:rPr lang="es-MX" sz="2800" b="1" dirty="0" err="1" smtClean="0"/>
              <a:t>There</a:t>
            </a:r>
            <a:r>
              <a:rPr lang="es-MX" sz="2800" b="1" dirty="0" smtClean="0"/>
              <a:t> </a:t>
            </a:r>
            <a:r>
              <a:rPr lang="es-MX" sz="2800" b="1" dirty="0" err="1" smtClean="0"/>
              <a:t>is</a:t>
            </a:r>
            <a:r>
              <a:rPr lang="es-MX" sz="2800" b="1" dirty="0" smtClean="0"/>
              <a:t> no </a:t>
            </a:r>
            <a:r>
              <a:rPr lang="es-MX" sz="2800" b="1" dirty="0" err="1" smtClean="0"/>
              <a:t>other</a:t>
            </a:r>
            <a:r>
              <a:rPr lang="es-MX" sz="2800" b="1" dirty="0" smtClean="0"/>
              <a:t> </a:t>
            </a:r>
            <a:r>
              <a:rPr lang="es-MX" sz="2800" b="1" dirty="0" err="1" smtClean="0"/>
              <a:t>power</a:t>
            </a:r>
            <a:r>
              <a:rPr lang="es-MX" sz="2800" b="1" dirty="0" smtClean="0"/>
              <a:t> </a:t>
            </a:r>
            <a:r>
              <a:rPr lang="es-MX" sz="2800" b="1" dirty="0" err="1" smtClean="0"/>
              <a:t>with</a:t>
            </a:r>
            <a:r>
              <a:rPr lang="es-MX" sz="2800" b="1" dirty="0" smtClean="0"/>
              <a:t> </a:t>
            </a:r>
            <a:r>
              <a:rPr lang="es-MX" sz="2800" b="1" dirty="0" err="1" smtClean="0"/>
              <a:t>the</a:t>
            </a:r>
            <a:r>
              <a:rPr lang="es-MX" sz="2800" b="1" dirty="0" smtClean="0"/>
              <a:t> </a:t>
            </a:r>
            <a:r>
              <a:rPr lang="es-MX" sz="2800" b="1" dirty="0" err="1" smtClean="0"/>
              <a:t>ability</a:t>
            </a:r>
            <a:r>
              <a:rPr lang="es-MX" sz="2800" b="1" dirty="0" smtClean="0"/>
              <a:t> </a:t>
            </a:r>
            <a:r>
              <a:rPr lang="es-MX" sz="2800" b="1" dirty="0" err="1" smtClean="0"/>
              <a:t>to</a:t>
            </a:r>
            <a:r>
              <a:rPr lang="es-MX" sz="2800" b="1" dirty="0" smtClean="0"/>
              <a:t> </a:t>
            </a:r>
            <a:r>
              <a:rPr lang="es-MX" sz="2800" b="1" dirty="0" err="1" smtClean="0"/>
              <a:t>save</a:t>
            </a:r>
            <a:endParaRPr lang="es-MX" b="1" i="1" u="sng" dirty="0" smtClean="0"/>
          </a:p>
          <a:p>
            <a:pPr lvl="1" eaLnBrk="1" hangingPunct="1"/>
            <a:r>
              <a:rPr lang="es-MX" sz="2400" i="1" u="sng" dirty="0" err="1" smtClean="0">
                <a:solidFill>
                  <a:srgbClr val="00B0F0"/>
                </a:solidFill>
              </a:rPr>
              <a:t>There</a:t>
            </a:r>
            <a:r>
              <a:rPr lang="es-MX" sz="2400" i="1" u="sng" dirty="0" smtClean="0">
                <a:solidFill>
                  <a:srgbClr val="00B0F0"/>
                </a:solidFill>
              </a:rPr>
              <a:t> </a:t>
            </a:r>
            <a:r>
              <a:rPr lang="es-MX" sz="2400" i="1" u="sng" dirty="0" err="1" smtClean="0">
                <a:solidFill>
                  <a:srgbClr val="00B0F0"/>
                </a:solidFill>
              </a:rPr>
              <a:t>is</a:t>
            </a:r>
            <a:r>
              <a:rPr lang="es-MX" sz="2400" i="1" u="sng" dirty="0" smtClean="0">
                <a:solidFill>
                  <a:srgbClr val="00B0F0"/>
                </a:solidFill>
              </a:rPr>
              <a:t> no </a:t>
            </a:r>
            <a:r>
              <a:rPr lang="es-MX" sz="2400" i="1" u="sng" dirty="0" err="1" smtClean="0">
                <a:solidFill>
                  <a:srgbClr val="00B0F0"/>
                </a:solidFill>
              </a:rPr>
              <a:t>such</a:t>
            </a:r>
            <a:r>
              <a:rPr lang="es-MX" sz="2400" i="1" u="sng" dirty="0" smtClean="0">
                <a:solidFill>
                  <a:srgbClr val="00B0F0"/>
                </a:solidFill>
              </a:rPr>
              <a:t> </a:t>
            </a:r>
            <a:r>
              <a:rPr lang="es-MX" sz="2400" i="1" u="sng" dirty="0" err="1" smtClean="0">
                <a:solidFill>
                  <a:srgbClr val="00B0F0"/>
                </a:solidFill>
              </a:rPr>
              <a:t>power</a:t>
            </a:r>
            <a:r>
              <a:rPr lang="es-MX" sz="2400" i="1" u="sng" dirty="0" smtClean="0">
                <a:solidFill>
                  <a:srgbClr val="00B0F0"/>
                </a:solidFill>
              </a:rPr>
              <a:t> in </a:t>
            </a:r>
            <a:r>
              <a:rPr lang="es-MX" sz="2400" i="1" u="sng" dirty="0" err="1" smtClean="0">
                <a:solidFill>
                  <a:srgbClr val="00B0F0"/>
                </a:solidFill>
              </a:rPr>
              <a:t>human</a:t>
            </a:r>
            <a:r>
              <a:rPr lang="es-MX" sz="2400" i="1" u="sng" dirty="0" smtClean="0">
                <a:solidFill>
                  <a:srgbClr val="00B0F0"/>
                </a:solidFill>
              </a:rPr>
              <a:t> </a:t>
            </a:r>
            <a:r>
              <a:rPr lang="es-MX" sz="2400" i="1" u="sng" dirty="0" err="1" smtClean="0">
                <a:solidFill>
                  <a:srgbClr val="00B0F0"/>
                </a:solidFill>
              </a:rPr>
              <a:t>wisdom</a:t>
            </a:r>
            <a:endParaRPr lang="es-MX" sz="2400" i="1" u="sng" dirty="0" smtClean="0">
              <a:solidFill>
                <a:srgbClr val="00B0F0"/>
              </a:solidFill>
            </a:endParaRPr>
          </a:p>
          <a:p>
            <a:pPr marL="1143000" lvl="2" eaLnBrk="1" hangingPunct="1"/>
            <a:r>
              <a:rPr lang="es-MX" sz="2000" dirty="0" smtClean="0">
                <a:solidFill>
                  <a:srgbClr val="00B0F0"/>
                </a:solidFill>
              </a:rPr>
              <a:t>1 Cor.1:30; 2:7, </a:t>
            </a:r>
            <a:r>
              <a:rPr lang="es-MX" sz="2000" dirty="0" err="1" smtClean="0">
                <a:solidFill>
                  <a:srgbClr val="00B0F0"/>
                </a:solidFill>
              </a:rPr>
              <a:t>the</a:t>
            </a:r>
            <a:r>
              <a:rPr lang="es-MX" sz="2000" dirty="0" smtClean="0">
                <a:solidFill>
                  <a:srgbClr val="00B0F0"/>
                </a:solidFill>
              </a:rPr>
              <a:t> </a:t>
            </a:r>
            <a:r>
              <a:rPr lang="es-MX" sz="2000" dirty="0" err="1" smtClean="0">
                <a:solidFill>
                  <a:srgbClr val="00B0F0"/>
                </a:solidFill>
              </a:rPr>
              <a:t>gospel</a:t>
            </a:r>
            <a:r>
              <a:rPr lang="es-MX" sz="2000" dirty="0" smtClean="0">
                <a:solidFill>
                  <a:srgbClr val="00B0F0"/>
                </a:solidFill>
              </a:rPr>
              <a:t> </a:t>
            </a:r>
            <a:r>
              <a:rPr lang="es-MX" sz="2000" dirty="0" err="1" smtClean="0">
                <a:solidFill>
                  <a:srgbClr val="00B0F0"/>
                </a:solidFill>
              </a:rPr>
              <a:t>is</a:t>
            </a:r>
            <a:r>
              <a:rPr lang="es-MX" sz="2000" dirty="0" smtClean="0">
                <a:solidFill>
                  <a:srgbClr val="00B0F0"/>
                </a:solidFill>
              </a:rPr>
              <a:t> </a:t>
            </a:r>
            <a:r>
              <a:rPr lang="es-MX" sz="2000" dirty="0" err="1" smtClean="0">
                <a:solidFill>
                  <a:srgbClr val="00B0F0"/>
                </a:solidFill>
              </a:rPr>
              <a:t>the</a:t>
            </a:r>
            <a:r>
              <a:rPr lang="es-MX" sz="2000" dirty="0" smtClean="0">
                <a:solidFill>
                  <a:srgbClr val="00B0F0"/>
                </a:solidFill>
              </a:rPr>
              <a:t> </a:t>
            </a:r>
            <a:r>
              <a:rPr lang="es-MX" sz="2000" dirty="0" err="1" smtClean="0">
                <a:solidFill>
                  <a:srgbClr val="00B0F0"/>
                </a:solidFill>
              </a:rPr>
              <a:t>wisdom</a:t>
            </a:r>
            <a:r>
              <a:rPr lang="es-MX" sz="2000" dirty="0" smtClean="0">
                <a:solidFill>
                  <a:srgbClr val="00B0F0"/>
                </a:solidFill>
              </a:rPr>
              <a:t> of GOD </a:t>
            </a:r>
          </a:p>
          <a:p>
            <a:pPr lvl="1" eaLnBrk="1" hangingPunct="1"/>
            <a:r>
              <a:rPr lang="es-MX" sz="2400" i="1" u="sng" dirty="0" err="1" smtClean="0">
                <a:solidFill>
                  <a:srgbClr val="00B0F0"/>
                </a:solidFill>
              </a:rPr>
              <a:t>There</a:t>
            </a:r>
            <a:r>
              <a:rPr lang="es-MX" sz="2400" i="1" u="sng" dirty="0" smtClean="0">
                <a:solidFill>
                  <a:srgbClr val="00B0F0"/>
                </a:solidFill>
              </a:rPr>
              <a:t> </a:t>
            </a:r>
            <a:r>
              <a:rPr lang="es-MX" sz="2400" i="1" u="sng" dirty="0" err="1" smtClean="0">
                <a:solidFill>
                  <a:srgbClr val="00B0F0"/>
                </a:solidFill>
              </a:rPr>
              <a:t>is</a:t>
            </a:r>
            <a:r>
              <a:rPr lang="es-MX" sz="2400" i="1" u="sng" dirty="0" smtClean="0">
                <a:solidFill>
                  <a:srgbClr val="00B0F0"/>
                </a:solidFill>
              </a:rPr>
              <a:t> no </a:t>
            </a:r>
            <a:r>
              <a:rPr lang="es-MX" sz="2400" i="1" u="sng" dirty="0" err="1" smtClean="0">
                <a:solidFill>
                  <a:srgbClr val="00B0F0"/>
                </a:solidFill>
              </a:rPr>
              <a:t>such</a:t>
            </a:r>
            <a:r>
              <a:rPr lang="es-MX" sz="2400" i="1" u="sng" dirty="0" smtClean="0">
                <a:solidFill>
                  <a:srgbClr val="00B0F0"/>
                </a:solidFill>
              </a:rPr>
              <a:t> </a:t>
            </a:r>
            <a:r>
              <a:rPr lang="es-MX" sz="2400" i="1" u="sng" dirty="0" err="1" smtClean="0">
                <a:solidFill>
                  <a:srgbClr val="00B0F0"/>
                </a:solidFill>
              </a:rPr>
              <a:t>power</a:t>
            </a:r>
            <a:r>
              <a:rPr lang="es-MX" sz="2400" i="1" u="sng" dirty="0" smtClean="0">
                <a:solidFill>
                  <a:srgbClr val="00B0F0"/>
                </a:solidFill>
              </a:rPr>
              <a:t> in </a:t>
            </a:r>
            <a:r>
              <a:rPr lang="es-MX" sz="2400" i="1" u="sng" dirty="0" err="1" smtClean="0">
                <a:solidFill>
                  <a:srgbClr val="00B0F0"/>
                </a:solidFill>
              </a:rPr>
              <a:t>the</a:t>
            </a:r>
            <a:r>
              <a:rPr lang="es-MX" sz="2400" i="1" u="sng" dirty="0" smtClean="0">
                <a:solidFill>
                  <a:srgbClr val="00B0F0"/>
                </a:solidFill>
              </a:rPr>
              <a:t> </a:t>
            </a:r>
            <a:r>
              <a:rPr lang="es-MX" sz="2400" i="1" u="sng" dirty="0" err="1" smtClean="0">
                <a:solidFill>
                  <a:srgbClr val="00B0F0"/>
                </a:solidFill>
              </a:rPr>
              <a:t>Roman</a:t>
            </a:r>
            <a:r>
              <a:rPr lang="es-MX" sz="2400" i="1" u="sng" dirty="0" smtClean="0">
                <a:solidFill>
                  <a:srgbClr val="00B0F0"/>
                </a:solidFill>
              </a:rPr>
              <a:t> </a:t>
            </a:r>
            <a:r>
              <a:rPr lang="es-MX" sz="2400" i="1" u="sng" dirty="0" err="1" smtClean="0">
                <a:solidFill>
                  <a:srgbClr val="00B0F0"/>
                </a:solidFill>
              </a:rPr>
              <a:t>Empire</a:t>
            </a:r>
            <a:endParaRPr lang="es-MX" sz="2400" i="1" u="sng" dirty="0" smtClean="0">
              <a:solidFill>
                <a:srgbClr val="00B0F0"/>
              </a:solidFill>
            </a:endParaRPr>
          </a:p>
          <a:p>
            <a:pPr lvl="1" eaLnBrk="1" hangingPunct="1"/>
            <a:r>
              <a:rPr lang="es-MX" sz="2400" i="1" u="sng" dirty="0" err="1" smtClean="0">
                <a:solidFill>
                  <a:srgbClr val="00B0F0"/>
                </a:solidFill>
              </a:rPr>
              <a:t>There</a:t>
            </a:r>
            <a:r>
              <a:rPr lang="es-MX" sz="2400" i="1" u="sng" dirty="0" smtClean="0">
                <a:solidFill>
                  <a:srgbClr val="00B0F0"/>
                </a:solidFill>
              </a:rPr>
              <a:t> </a:t>
            </a:r>
            <a:r>
              <a:rPr lang="es-MX" sz="2400" i="1" u="sng" dirty="0" err="1" smtClean="0">
                <a:solidFill>
                  <a:srgbClr val="00B0F0"/>
                </a:solidFill>
              </a:rPr>
              <a:t>is</a:t>
            </a:r>
            <a:r>
              <a:rPr lang="es-MX" sz="2400" i="1" u="sng" dirty="0" smtClean="0">
                <a:solidFill>
                  <a:srgbClr val="00B0F0"/>
                </a:solidFill>
              </a:rPr>
              <a:t> no </a:t>
            </a:r>
            <a:r>
              <a:rPr lang="es-MX" sz="2400" i="1" u="sng" dirty="0" err="1" smtClean="0">
                <a:solidFill>
                  <a:srgbClr val="00B0F0"/>
                </a:solidFill>
              </a:rPr>
              <a:t>such</a:t>
            </a:r>
            <a:r>
              <a:rPr lang="es-MX" sz="2400" i="1" u="sng" dirty="0" smtClean="0">
                <a:solidFill>
                  <a:srgbClr val="00B0F0"/>
                </a:solidFill>
              </a:rPr>
              <a:t> </a:t>
            </a:r>
            <a:r>
              <a:rPr lang="es-MX" sz="2400" i="1" u="sng" dirty="0" err="1" smtClean="0">
                <a:solidFill>
                  <a:srgbClr val="00B0F0"/>
                </a:solidFill>
              </a:rPr>
              <a:t>power</a:t>
            </a:r>
            <a:r>
              <a:rPr lang="es-MX" sz="2400" i="1" u="sng" dirty="0" smtClean="0">
                <a:solidFill>
                  <a:srgbClr val="00B0F0"/>
                </a:solidFill>
              </a:rPr>
              <a:t> in </a:t>
            </a:r>
            <a:r>
              <a:rPr lang="es-MX" sz="2400" i="1" u="sng" dirty="0" err="1" smtClean="0">
                <a:solidFill>
                  <a:srgbClr val="00B0F0"/>
                </a:solidFill>
              </a:rPr>
              <a:t>the</a:t>
            </a:r>
            <a:r>
              <a:rPr lang="es-MX" sz="2400" i="1" u="sng" dirty="0" smtClean="0">
                <a:solidFill>
                  <a:srgbClr val="00B0F0"/>
                </a:solidFill>
              </a:rPr>
              <a:t> </a:t>
            </a:r>
            <a:r>
              <a:rPr lang="es-MX" sz="2400" i="1" u="sng" dirty="0" err="1" smtClean="0">
                <a:solidFill>
                  <a:srgbClr val="00B0F0"/>
                </a:solidFill>
              </a:rPr>
              <a:t>Law</a:t>
            </a:r>
            <a:r>
              <a:rPr lang="es-MX" sz="2400" i="1" u="sng" dirty="0" smtClean="0">
                <a:solidFill>
                  <a:srgbClr val="00B0F0"/>
                </a:solidFill>
              </a:rPr>
              <a:t> of </a:t>
            </a:r>
            <a:r>
              <a:rPr lang="es-MX" sz="2400" i="1" u="sng" dirty="0" err="1" smtClean="0">
                <a:solidFill>
                  <a:srgbClr val="00B0F0"/>
                </a:solidFill>
              </a:rPr>
              <a:t>Moses</a:t>
            </a:r>
            <a:endParaRPr lang="es-MX" sz="2400" i="1" u="sng" dirty="0" smtClean="0">
              <a:solidFill>
                <a:srgbClr val="00B0F0"/>
              </a:solidFill>
            </a:endParaRPr>
          </a:p>
          <a:p>
            <a:pPr lvl="1" eaLnBrk="1" hangingPunct="1"/>
            <a:r>
              <a:rPr lang="en-US" sz="2400" dirty="0" smtClean="0">
                <a:solidFill>
                  <a:srgbClr val="00B0F0"/>
                </a:solidFill>
              </a:rPr>
              <a:t>“…The preaching of the cross is to them that perish, foolishness, but unto us which are saved, it is the power of God,” </a:t>
            </a:r>
            <a:r>
              <a:rPr lang="en-US" sz="2400" b="1" dirty="0" smtClean="0">
                <a:solidFill>
                  <a:srgbClr val="FFC000"/>
                </a:solidFill>
              </a:rPr>
              <a:t>1Co_1:18</a:t>
            </a:r>
            <a:endParaRPr lang="es-MX" sz="2400" b="1" i="1" u="sng" dirty="0" smtClean="0">
              <a:solidFill>
                <a:srgbClr val="00B0F0"/>
              </a:solidFill>
            </a:endParaRPr>
          </a:p>
          <a:p>
            <a:pPr eaLnBrk="1" hangingPunct="1"/>
            <a:r>
              <a:rPr lang="es-MX" sz="2800" b="1" dirty="0" err="1" smtClean="0"/>
              <a:t>It</a:t>
            </a:r>
            <a:r>
              <a:rPr lang="es-MX" sz="2800" b="1" dirty="0" smtClean="0"/>
              <a:t> </a:t>
            </a:r>
            <a:r>
              <a:rPr lang="es-MX" sz="2800" b="1" dirty="0" err="1" smtClean="0"/>
              <a:t>was</a:t>
            </a:r>
            <a:r>
              <a:rPr lang="es-MX" sz="2800" b="1" dirty="0" smtClean="0"/>
              <a:t> </a:t>
            </a:r>
            <a:r>
              <a:rPr lang="es-MX" sz="2800" b="1" dirty="0" err="1" smtClean="0"/>
              <a:t>confirmed</a:t>
            </a:r>
            <a:r>
              <a:rPr lang="es-MX" sz="2800" b="1" dirty="0" smtClean="0"/>
              <a:t> </a:t>
            </a:r>
            <a:r>
              <a:rPr lang="es-MX" sz="2800" b="1" dirty="0" err="1" smtClean="0"/>
              <a:t>by</a:t>
            </a:r>
            <a:r>
              <a:rPr lang="es-MX" sz="2800" b="1" dirty="0" smtClean="0"/>
              <a:t> </a:t>
            </a:r>
            <a:r>
              <a:rPr lang="es-MX" sz="2800" b="1" dirty="0" err="1" smtClean="0"/>
              <a:t>mighty</a:t>
            </a:r>
            <a:r>
              <a:rPr lang="es-MX" sz="2800" b="1" dirty="0" smtClean="0"/>
              <a:t> </a:t>
            </a:r>
            <a:r>
              <a:rPr lang="es-MX" sz="2800" b="1" dirty="0" err="1" smtClean="0"/>
              <a:t>acts</a:t>
            </a:r>
            <a:r>
              <a:rPr lang="es-MX" sz="2800" b="1" dirty="0" smtClean="0"/>
              <a:t> of POWER</a:t>
            </a:r>
            <a:endParaRPr lang="es-MX" sz="2800" b="1" i="1" u="sng" dirty="0" smtClean="0">
              <a:solidFill>
                <a:schemeClr val="accent1"/>
              </a:solidFill>
            </a:endParaRPr>
          </a:p>
          <a:p>
            <a:pPr lvl="1" eaLnBrk="1" hangingPunct="1"/>
            <a:r>
              <a:rPr lang="en-US" sz="2400" dirty="0" smtClean="0">
                <a:solidFill>
                  <a:srgbClr val="00B0F0"/>
                </a:solidFill>
              </a:rPr>
              <a:t>“…Signs and wonders, and by manifold powers, and by gifts of the Holy Spirit</a:t>
            </a:r>
            <a:r>
              <a:rPr lang="es-MX" sz="2400" dirty="0" smtClean="0">
                <a:solidFill>
                  <a:srgbClr val="00B0F0"/>
                </a:solidFill>
              </a:rPr>
              <a:t>”</a:t>
            </a:r>
            <a:r>
              <a:rPr lang="es-MX" sz="2400" b="1" i="1" u="sng" dirty="0" smtClean="0">
                <a:solidFill>
                  <a:schemeClr val="accent1"/>
                </a:solidFill>
              </a:rPr>
              <a:t> </a:t>
            </a:r>
            <a:r>
              <a:rPr lang="es-MX" sz="2400" b="1" i="1" u="sng" dirty="0" err="1" smtClean="0">
                <a:solidFill>
                  <a:schemeClr val="accent1"/>
                </a:solidFill>
              </a:rPr>
              <a:t>Heb.</a:t>
            </a:r>
            <a:r>
              <a:rPr lang="es-MX" sz="2400" b="1" i="1" u="sng" dirty="0" smtClean="0">
                <a:solidFill>
                  <a:schemeClr val="accent1"/>
                </a:solidFill>
              </a:rPr>
              <a:t> 2:3,4</a:t>
            </a:r>
            <a:endParaRPr lang="en-US" sz="2400" dirty="0" smtClean="0">
              <a:solidFill>
                <a:srgbClr val="00B0F0"/>
              </a:solidFill>
            </a:endParaRPr>
          </a:p>
        </p:txBody>
      </p:sp>
      <p:sp>
        <p:nvSpPr>
          <p:cNvPr id="87043" name="Text Box 3"/>
          <p:cNvSpPr txBox="1">
            <a:spLocks noChangeArrowheads="1"/>
          </p:cNvSpPr>
          <p:nvPr/>
        </p:nvSpPr>
        <p:spPr bwMode="auto">
          <a:xfrm>
            <a:off x="0" y="60960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4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4. </a:t>
            </a:r>
            <a:r>
              <a:rPr lang="es-MX" sz="48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Providentially</a:t>
            </a:r>
            <a:r>
              <a:rPr lang="es-MX" sz="4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MX" sz="48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Powered</a:t>
            </a:r>
            <a:endParaRPr lang="en-US" sz="4800" b="1" dirty="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152400"/>
            <a:ext cx="7848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</a:t>
            </a:r>
            <a:r>
              <a:rPr lang="es-MX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MX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Good</a:t>
            </a:r>
            <a:r>
              <a:rPr lang="es-MX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News of </a:t>
            </a:r>
            <a:r>
              <a:rPr lang="es-MX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God’s</a:t>
            </a:r>
            <a:r>
              <a:rPr lang="es-MX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MX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Glorious</a:t>
            </a:r>
            <a:r>
              <a:rPr lang="es-MX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MX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Gospel</a:t>
            </a:r>
            <a:r>
              <a:rPr lang="es-MX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MX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Is</a:t>
            </a:r>
            <a:r>
              <a:rPr lang="es-MX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… 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28600" y="1524000"/>
            <a:ext cx="8915400" cy="5181600"/>
          </a:xfrm>
          <a:noFill/>
          <a:ln/>
        </p:spPr>
        <p:txBody>
          <a:bodyPr/>
          <a:lstStyle/>
          <a:p>
            <a:pPr eaLnBrk="1" hangingPunct="1">
              <a:buNone/>
            </a:pPr>
            <a:r>
              <a:rPr lang="en-US" sz="2400" i="1" dirty="0" smtClean="0"/>
              <a:t>“Go ye into all the world, and preach the gospel to the whole creation“     </a:t>
            </a:r>
            <a:endParaRPr lang="es-MX" sz="2400" b="1" i="1" dirty="0" smtClean="0"/>
          </a:p>
          <a:p>
            <a:pPr eaLnBrk="1" hangingPunct="1"/>
            <a:r>
              <a:rPr lang="es-MX" sz="2800" b="1" dirty="0" err="1" smtClean="0"/>
              <a:t>The</a:t>
            </a:r>
            <a:r>
              <a:rPr lang="es-MX" sz="2800" b="1" dirty="0" smtClean="0"/>
              <a:t> </a:t>
            </a:r>
            <a:r>
              <a:rPr lang="es-MX" sz="2800" b="1" dirty="0" err="1" smtClean="0"/>
              <a:t>Command</a:t>
            </a:r>
            <a:r>
              <a:rPr lang="es-MX" sz="2800" b="1" dirty="0" smtClean="0"/>
              <a:t> </a:t>
            </a:r>
            <a:r>
              <a:rPr lang="es-MX" sz="2800" b="1" dirty="0" err="1" smtClean="0"/>
              <a:t>is</a:t>
            </a:r>
            <a:r>
              <a:rPr lang="es-MX" sz="2800" b="1" dirty="0" smtClean="0"/>
              <a:t> </a:t>
            </a:r>
            <a:r>
              <a:rPr lang="es-MX" sz="2800" b="1" dirty="0" err="1" smtClean="0"/>
              <a:t>to</a:t>
            </a:r>
            <a:r>
              <a:rPr lang="es-MX" sz="2800" b="1" dirty="0" smtClean="0"/>
              <a:t> </a:t>
            </a:r>
            <a:r>
              <a:rPr lang="es-MX" sz="2800" b="1" dirty="0" err="1" smtClean="0"/>
              <a:t>Preach</a:t>
            </a:r>
            <a:r>
              <a:rPr lang="es-MX" sz="2800" b="1" dirty="0" smtClean="0"/>
              <a:t> </a:t>
            </a:r>
            <a:r>
              <a:rPr lang="es-MX" sz="2800" b="1" dirty="0" err="1" smtClean="0"/>
              <a:t>it</a:t>
            </a:r>
            <a:r>
              <a:rPr lang="es-MX" sz="2800" b="1" dirty="0" smtClean="0"/>
              <a:t>, </a:t>
            </a:r>
            <a:r>
              <a:rPr lang="es-MX" sz="2800" b="1" dirty="0" smtClean="0">
                <a:solidFill>
                  <a:schemeClr val="accent1"/>
                </a:solidFill>
              </a:rPr>
              <a:t>Mar. 16:15</a:t>
            </a:r>
            <a:endParaRPr lang="es-MX" sz="2800" b="1" i="1" u="sng" dirty="0" smtClean="0">
              <a:solidFill>
                <a:schemeClr val="accent1"/>
              </a:solidFill>
            </a:endParaRPr>
          </a:p>
          <a:p>
            <a:pPr lvl="1" eaLnBrk="1" hangingPunct="1"/>
            <a:r>
              <a:rPr lang="es-MX" sz="2400" b="1" i="1" u="sng" dirty="0" smtClean="0">
                <a:solidFill>
                  <a:srgbClr val="00B0F0"/>
                </a:solidFill>
              </a:rPr>
              <a:t>“</a:t>
            </a:r>
            <a:r>
              <a:rPr lang="es-MX" sz="2400" b="1" i="1" u="sng" dirty="0" err="1" smtClean="0">
                <a:solidFill>
                  <a:srgbClr val="00B0F0"/>
                </a:solidFill>
              </a:rPr>
              <a:t>Go</a:t>
            </a:r>
            <a:r>
              <a:rPr lang="es-MX" sz="2400" b="1" i="1" u="sng" dirty="0" smtClean="0">
                <a:solidFill>
                  <a:srgbClr val="00B0F0"/>
                </a:solidFill>
              </a:rPr>
              <a:t>” </a:t>
            </a:r>
            <a:r>
              <a:rPr lang="es-MX" sz="2400" b="1" dirty="0" smtClean="0">
                <a:solidFill>
                  <a:srgbClr val="00B0F0"/>
                </a:solidFill>
              </a:rPr>
              <a:t> </a:t>
            </a:r>
            <a:r>
              <a:rPr lang="es-MX" sz="2400" b="1" dirty="0" err="1" smtClean="0">
                <a:solidFill>
                  <a:srgbClr val="00B0F0"/>
                </a:solidFill>
              </a:rPr>
              <a:t>Is</a:t>
            </a:r>
            <a:r>
              <a:rPr lang="es-MX" sz="2400" b="1" dirty="0" smtClean="0">
                <a:solidFill>
                  <a:srgbClr val="00B0F0"/>
                </a:solidFill>
              </a:rPr>
              <a:t> a </a:t>
            </a:r>
            <a:r>
              <a:rPr lang="es-MX" sz="2400" b="1" dirty="0" err="1" smtClean="0">
                <a:solidFill>
                  <a:srgbClr val="00B0F0"/>
                </a:solidFill>
              </a:rPr>
              <a:t>Direct</a:t>
            </a:r>
            <a:r>
              <a:rPr lang="es-MX" sz="2400" b="1" dirty="0" smtClean="0">
                <a:solidFill>
                  <a:srgbClr val="00B0F0"/>
                </a:solidFill>
              </a:rPr>
              <a:t> </a:t>
            </a:r>
            <a:r>
              <a:rPr lang="es-MX" sz="2400" b="1" dirty="0" err="1" smtClean="0">
                <a:solidFill>
                  <a:srgbClr val="00B0F0"/>
                </a:solidFill>
              </a:rPr>
              <a:t>Commandment</a:t>
            </a:r>
            <a:endParaRPr lang="es-MX" sz="2400" b="1" dirty="0" smtClean="0">
              <a:solidFill>
                <a:srgbClr val="00B0F0"/>
              </a:solidFill>
            </a:endParaRPr>
          </a:p>
          <a:p>
            <a:pPr lvl="1" eaLnBrk="1" hangingPunct="1"/>
            <a:r>
              <a:rPr lang="es-MX" sz="2400" b="1" u="sng" dirty="0" smtClean="0">
                <a:solidFill>
                  <a:srgbClr val="00B0F0"/>
                </a:solidFill>
              </a:rPr>
              <a:t>“</a:t>
            </a:r>
            <a:r>
              <a:rPr lang="es-MX" sz="2400" b="1" u="sng" dirty="0" err="1" smtClean="0">
                <a:solidFill>
                  <a:srgbClr val="00B0F0"/>
                </a:solidFill>
              </a:rPr>
              <a:t>into</a:t>
            </a:r>
            <a:r>
              <a:rPr lang="es-MX" sz="2400" b="1" u="sng" dirty="0" smtClean="0">
                <a:solidFill>
                  <a:srgbClr val="00B0F0"/>
                </a:solidFill>
              </a:rPr>
              <a:t> </a:t>
            </a:r>
            <a:r>
              <a:rPr lang="es-MX" sz="2400" b="1" u="sng" dirty="0" err="1" smtClean="0">
                <a:solidFill>
                  <a:srgbClr val="00B0F0"/>
                </a:solidFill>
              </a:rPr>
              <a:t>all</a:t>
            </a:r>
            <a:r>
              <a:rPr lang="es-MX" sz="2400" b="1" u="sng" dirty="0" smtClean="0">
                <a:solidFill>
                  <a:srgbClr val="00B0F0"/>
                </a:solidFill>
              </a:rPr>
              <a:t> </a:t>
            </a:r>
            <a:r>
              <a:rPr lang="es-MX" sz="2400" b="1" u="sng" dirty="0" err="1" smtClean="0">
                <a:solidFill>
                  <a:srgbClr val="00B0F0"/>
                </a:solidFill>
              </a:rPr>
              <a:t>the</a:t>
            </a:r>
            <a:r>
              <a:rPr lang="es-MX" sz="2400" b="1" u="sng" dirty="0" smtClean="0">
                <a:solidFill>
                  <a:srgbClr val="00B0F0"/>
                </a:solidFill>
              </a:rPr>
              <a:t> </a:t>
            </a:r>
            <a:r>
              <a:rPr lang="es-MX" sz="2400" b="1" u="sng" dirty="0" err="1" smtClean="0">
                <a:solidFill>
                  <a:srgbClr val="00B0F0"/>
                </a:solidFill>
              </a:rPr>
              <a:t>world</a:t>
            </a:r>
            <a:r>
              <a:rPr lang="es-MX" sz="2400" b="1" u="sng" dirty="0" smtClean="0">
                <a:solidFill>
                  <a:srgbClr val="00B0F0"/>
                </a:solidFill>
              </a:rPr>
              <a:t> … </a:t>
            </a:r>
            <a:r>
              <a:rPr lang="es-MX" sz="2400" b="1" u="sng" dirty="0" err="1" smtClean="0">
                <a:solidFill>
                  <a:srgbClr val="00B0F0"/>
                </a:solidFill>
              </a:rPr>
              <a:t>the</a:t>
            </a:r>
            <a:r>
              <a:rPr lang="es-MX" sz="2400" b="1" u="sng" dirty="0" smtClean="0">
                <a:solidFill>
                  <a:srgbClr val="00B0F0"/>
                </a:solidFill>
              </a:rPr>
              <a:t> </a:t>
            </a:r>
            <a:r>
              <a:rPr lang="es-MX" sz="2400" b="1" u="sng" dirty="0" err="1" smtClean="0">
                <a:solidFill>
                  <a:srgbClr val="00B0F0"/>
                </a:solidFill>
              </a:rPr>
              <a:t>whole</a:t>
            </a:r>
            <a:r>
              <a:rPr lang="es-MX" sz="2400" b="1" u="sng" dirty="0" smtClean="0">
                <a:solidFill>
                  <a:srgbClr val="00B0F0"/>
                </a:solidFill>
              </a:rPr>
              <a:t> </a:t>
            </a:r>
            <a:r>
              <a:rPr lang="es-MX" sz="2400" b="1" u="sng" dirty="0" err="1" smtClean="0">
                <a:solidFill>
                  <a:srgbClr val="00B0F0"/>
                </a:solidFill>
              </a:rPr>
              <a:t>creation</a:t>
            </a:r>
            <a:r>
              <a:rPr lang="es-MX" sz="2400" b="1" u="sng" dirty="0" smtClean="0">
                <a:solidFill>
                  <a:srgbClr val="00B0F0"/>
                </a:solidFill>
              </a:rPr>
              <a:t>”</a:t>
            </a:r>
            <a:r>
              <a:rPr lang="es-MX" sz="2400" b="1" dirty="0" smtClean="0">
                <a:solidFill>
                  <a:srgbClr val="00B0F0"/>
                </a:solidFill>
              </a:rPr>
              <a:t> No </a:t>
            </a:r>
            <a:r>
              <a:rPr lang="es-MX" sz="2400" b="1" dirty="0" err="1" smtClean="0">
                <a:solidFill>
                  <a:srgbClr val="00B0F0"/>
                </a:solidFill>
              </a:rPr>
              <a:t>Exceptions</a:t>
            </a:r>
            <a:endParaRPr lang="es-MX" sz="2400" b="1" dirty="0" smtClean="0">
              <a:solidFill>
                <a:srgbClr val="00B0F0"/>
              </a:solidFill>
            </a:endParaRPr>
          </a:p>
          <a:p>
            <a:pPr lvl="1" eaLnBrk="1" hangingPunct="1"/>
            <a:r>
              <a:rPr lang="es-MX" sz="2400" b="1" dirty="0" err="1" smtClean="0">
                <a:solidFill>
                  <a:schemeClr val="accent1"/>
                </a:solidFill>
              </a:rPr>
              <a:t>Romans</a:t>
            </a:r>
            <a:r>
              <a:rPr lang="es-MX" sz="2400" b="1" dirty="0" smtClean="0">
                <a:solidFill>
                  <a:schemeClr val="accent1"/>
                </a:solidFill>
              </a:rPr>
              <a:t> 1:14,15</a:t>
            </a:r>
            <a:r>
              <a:rPr lang="es-MX" sz="2400" b="1" dirty="0" smtClean="0"/>
              <a:t> </a:t>
            </a:r>
            <a:r>
              <a:rPr lang="es-MX" sz="2400" b="1" dirty="0" smtClean="0">
                <a:solidFill>
                  <a:srgbClr val="00B0F0"/>
                </a:solidFill>
              </a:rPr>
              <a:t>“I am a </a:t>
            </a:r>
            <a:r>
              <a:rPr lang="es-MX" sz="2400" b="1" dirty="0" err="1" smtClean="0">
                <a:solidFill>
                  <a:srgbClr val="00B0F0"/>
                </a:solidFill>
              </a:rPr>
              <a:t>debtor</a:t>
            </a:r>
            <a:r>
              <a:rPr lang="es-MX" sz="2400" b="1" dirty="0" smtClean="0">
                <a:solidFill>
                  <a:srgbClr val="00B0F0"/>
                </a:solidFill>
              </a:rPr>
              <a:t>” … “</a:t>
            </a:r>
            <a:r>
              <a:rPr lang="es-MX" sz="2400" b="1" dirty="0" err="1" smtClean="0">
                <a:solidFill>
                  <a:srgbClr val="00B0F0"/>
                </a:solidFill>
              </a:rPr>
              <a:t>to</a:t>
            </a:r>
            <a:r>
              <a:rPr lang="es-MX" sz="2400" b="1" dirty="0" smtClean="0">
                <a:solidFill>
                  <a:srgbClr val="00B0F0"/>
                </a:solidFill>
              </a:rPr>
              <a:t> </a:t>
            </a:r>
            <a:r>
              <a:rPr lang="es-MX" sz="2400" b="1" dirty="0" err="1" smtClean="0">
                <a:solidFill>
                  <a:srgbClr val="00B0F0"/>
                </a:solidFill>
              </a:rPr>
              <a:t>preach</a:t>
            </a:r>
            <a:r>
              <a:rPr lang="es-MX" sz="2400" b="1" dirty="0" smtClean="0">
                <a:solidFill>
                  <a:srgbClr val="00B0F0"/>
                </a:solidFill>
              </a:rPr>
              <a:t> </a:t>
            </a:r>
            <a:r>
              <a:rPr lang="es-MX" sz="2400" b="1" dirty="0" err="1" smtClean="0">
                <a:solidFill>
                  <a:srgbClr val="00B0F0"/>
                </a:solidFill>
              </a:rPr>
              <a:t>the</a:t>
            </a:r>
            <a:r>
              <a:rPr lang="es-MX" sz="2400" b="1" dirty="0" smtClean="0">
                <a:solidFill>
                  <a:srgbClr val="00B0F0"/>
                </a:solidFill>
              </a:rPr>
              <a:t> </a:t>
            </a:r>
            <a:r>
              <a:rPr lang="es-MX" sz="2400" b="1" dirty="0" err="1" smtClean="0">
                <a:solidFill>
                  <a:srgbClr val="00B0F0"/>
                </a:solidFill>
              </a:rPr>
              <a:t>gospel</a:t>
            </a:r>
            <a:r>
              <a:rPr lang="es-MX" sz="2400" b="1" dirty="0" smtClean="0">
                <a:solidFill>
                  <a:srgbClr val="00B0F0"/>
                </a:solidFill>
              </a:rPr>
              <a:t>”</a:t>
            </a:r>
          </a:p>
          <a:p>
            <a:pPr lvl="1" eaLnBrk="1" hangingPunct="1"/>
            <a:r>
              <a:rPr lang="es-MX" sz="2400" b="1" dirty="0" smtClean="0">
                <a:solidFill>
                  <a:schemeClr val="accent1"/>
                </a:solidFill>
              </a:rPr>
              <a:t>1 </a:t>
            </a:r>
            <a:r>
              <a:rPr lang="es-MX" sz="2400" b="1" dirty="0" err="1" smtClean="0">
                <a:solidFill>
                  <a:schemeClr val="accent1"/>
                </a:solidFill>
              </a:rPr>
              <a:t>Cor.</a:t>
            </a:r>
            <a:r>
              <a:rPr lang="es-MX" sz="2400" b="1" dirty="0" smtClean="0">
                <a:solidFill>
                  <a:schemeClr val="accent1"/>
                </a:solidFill>
              </a:rPr>
              <a:t> 9:16-23</a:t>
            </a:r>
            <a:r>
              <a:rPr lang="es-MX" sz="2400" b="1" dirty="0" smtClean="0"/>
              <a:t> </a:t>
            </a:r>
            <a:r>
              <a:rPr lang="es-MX" sz="2400" b="1" dirty="0" smtClean="0">
                <a:solidFill>
                  <a:srgbClr val="00B0F0"/>
                </a:solidFill>
              </a:rPr>
              <a:t>“</a:t>
            </a:r>
            <a:r>
              <a:rPr lang="es-MX" sz="2400" b="1" dirty="0" err="1" smtClean="0">
                <a:solidFill>
                  <a:srgbClr val="00B0F0"/>
                </a:solidFill>
              </a:rPr>
              <a:t>for</a:t>
            </a:r>
            <a:r>
              <a:rPr lang="es-MX" sz="2400" b="1" dirty="0" smtClean="0">
                <a:solidFill>
                  <a:srgbClr val="00B0F0"/>
                </a:solidFill>
              </a:rPr>
              <a:t> </a:t>
            </a:r>
            <a:r>
              <a:rPr lang="es-MX" sz="2400" b="1" dirty="0" err="1" smtClean="0">
                <a:solidFill>
                  <a:srgbClr val="00B0F0"/>
                </a:solidFill>
              </a:rPr>
              <a:t>woe</a:t>
            </a:r>
            <a:r>
              <a:rPr lang="es-MX" sz="2400" b="1" dirty="0" smtClean="0">
                <a:solidFill>
                  <a:srgbClr val="00B0F0"/>
                </a:solidFill>
              </a:rPr>
              <a:t> </a:t>
            </a:r>
            <a:r>
              <a:rPr lang="es-MX" sz="2400" b="1" dirty="0" err="1" smtClean="0">
                <a:solidFill>
                  <a:srgbClr val="00B0F0"/>
                </a:solidFill>
              </a:rPr>
              <a:t>is</a:t>
            </a:r>
            <a:r>
              <a:rPr lang="es-MX" sz="2400" b="1" dirty="0" smtClean="0">
                <a:solidFill>
                  <a:srgbClr val="00B0F0"/>
                </a:solidFill>
              </a:rPr>
              <a:t> unto me </a:t>
            </a:r>
            <a:r>
              <a:rPr lang="es-MX" sz="2400" b="1" dirty="0" err="1" smtClean="0">
                <a:solidFill>
                  <a:srgbClr val="00B0F0"/>
                </a:solidFill>
              </a:rPr>
              <a:t>if</a:t>
            </a:r>
            <a:r>
              <a:rPr lang="es-MX" sz="2400" b="1" dirty="0" smtClean="0">
                <a:solidFill>
                  <a:srgbClr val="00B0F0"/>
                </a:solidFill>
              </a:rPr>
              <a:t> I </a:t>
            </a:r>
            <a:r>
              <a:rPr lang="es-MX" sz="2400" b="1" dirty="0" err="1" smtClean="0">
                <a:solidFill>
                  <a:srgbClr val="00B0F0"/>
                </a:solidFill>
              </a:rPr>
              <a:t>preach</a:t>
            </a:r>
            <a:r>
              <a:rPr lang="es-MX" sz="2400" b="1" dirty="0" smtClean="0">
                <a:solidFill>
                  <a:srgbClr val="00B0F0"/>
                </a:solidFill>
              </a:rPr>
              <a:t> </a:t>
            </a:r>
            <a:r>
              <a:rPr lang="es-MX" sz="2400" b="1" dirty="0" err="1" smtClean="0">
                <a:solidFill>
                  <a:srgbClr val="00B0F0"/>
                </a:solidFill>
              </a:rPr>
              <a:t>not</a:t>
            </a:r>
            <a:r>
              <a:rPr lang="es-MX" sz="2400" b="1" dirty="0" smtClean="0">
                <a:solidFill>
                  <a:srgbClr val="00B0F0"/>
                </a:solidFill>
              </a:rPr>
              <a:t> </a:t>
            </a:r>
            <a:r>
              <a:rPr lang="es-MX" sz="2400" b="1" dirty="0" err="1" smtClean="0">
                <a:solidFill>
                  <a:srgbClr val="00B0F0"/>
                </a:solidFill>
              </a:rPr>
              <a:t>the</a:t>
            </a:r>
            <a:r>
              <a:rPr lang="es-MX" sz="2400" b="1" dirty="0" smtClean="0">
                <a:solidFill>
                  <a:srgbClr val="00B0F0"/>
                </a:solidFill>
              </a:rPr>
              <a:t> </a:t>
            </a:r>
            <a:r>
              <a:rPr lang="es-MX" sz="2400" b="1" dirty="0" err="1" smtClean="0">
                <a:solidFill>
                  <a:srgbClr val="00B0F0"/>
                </a:solidFill>
              </a:rPr>
              <a:t>gospel</a:t>
            </a:r>
            <a:r>
              <a:rPr lang="es-MX" sz="2400" b="1" dirty="0" smtClean="0">
                <a:solidFill>
                  <a:srgbClr val="00B0F0"/>
                </a:solidFill>
              </a:rPr>
              <a:t>”</a:t>
            </a:r>
          </a:p>
          <a:p>
            <a:pPr lvl="1" eaLnBrk="1" hangingPunct="1">
              <a:buNone/>
            </a:pPr>
            <a:r>
              <a:rPr lang="es-MX" sz="2400" b="1" dirty="0" smtClean="0"/>
              <a:t>…</a:t>
            </a:r>
            <a:r>
              <a:rPr lang="es-MX" sz="3200" b="1" i="1" dirty="0" smtClean="0"/>
              <a:t> </a:t>
            </a:r>
            <a:r>
              <a:rPr lang="en-US" sz="2400" dirty="0" smtClean="0"/>
              <a:t>He that believeth and is baptized shall be saved…”</a:t>
            </a:r>
            <a:endParaRPr lang="es-MX" sz="2400" b="1" dirty="0" smtClean="0"/>
          </a:p>
          <a:p>
            <a:pPr eaLnBrk="1" hangingPunct="1"/>
            <a:r>
              <a:rPr lang="es-MX" sz="2800" b="1" dirty="0" err="1" smtClean="0"/>
              <a:t>The</a:t>
            </a:r>
            <a:r>
              <a:rPr lang="es-MX" sz="2800" b="1" dirty="0" smtClean="0"/>
              <a:t> </a:t>
            </a:r>
            <a:r>
              <a:rPr lang="es-MX" sz="2800" b="1" dirty="0" err="1" smtClean="0"/>
              <a:t>Aim</a:t>
            </a:r>
            <a:r>
              <a:rPr lang="es-MX" sz="2800" b="1" dirty="0" smtClean="0"/>
              <a:t> </a:t>
            </a:r>
            <a:r>
              <a:rPr lang="es-MX" sz="2800" b="1" dirty="0" err="1" smtClean="0"/>
              <a:t>is</a:t>
            </a:r>
            <a:r>
              <a:rPr lang="es-MX" sz="2800" b="1" dirty="0" smtClean="0"/>
              <a:t> </a:t>
            </a:r>
            <a:r>
              <a:rPr lang="es-MX" sz="2800" b="1" dirty="0" err="1" smtClean="0"/>
              <a:t>to</a:t>
            </a:r>
            <a:r>
              <a:rPr lang="es-MX" sz="2800" b="1" dirty="0" smtClean="0"/>
              <a:t> </a:t>
            </a:r>
            <a:r>
              <a:rPr lang="es-MX" sz="2800" b="1" dirty="0" err="1" smtClean="0"/>
              <a:t>Obey</a:t>
            </a:r>
            <a:r>
              <a:rPr lang="es-MX" sz="2800" b="1" dirty="0" smtClean="0"/>
              <a:t> </a:t>
            </a:r>
            <a:r>
              <a:rPr lang="es-MX" sz="2800" b="1" dirty="0" err="1" smtClean="0"/>
              <a:t>it</a:t>
            </a:r>
            <a:r>
              <a:rPr lang="es-MX" sz="2800" b="1" dirty="0" smtClean="0"/>
              <a:t>, </a:t>
            </a:r>
            <a:r>
              <a:rPr lang="es-MX" sz="2800" b="1" dirty="0" smtClean="0">
                <a:solidFill>
                  <a:schemeClr val="accent1"/>
                </a:solidFill>
              </a:rPr>
              <a:t>Mar. 16:16</a:t>
            </a:r>
            <a:endParaRPr lang="es-MX" sz="2800" b="1" dirty="0" smtClean="0">
              <a:solidFill>
                <a:srgbClr val="00B0F0"/>
              </a:solidFill>
            </a:endParaRPr>
          </a:p>
          <a:p>
            <a:pPr lvl="1" eaLnBrk="1" hangingPunct="1"/>
            <a:r>
              <a:rPr lang="es-MX" sz="2400" b="1" i="1" dirty="0" smtClean="0">
                <a:solidFill>
                  <a:srgbClr val="00B0F0"/>
                </a:solidFill>
              </a:rPr>
              <a:t>“</a:t>
            </a:r>
            <a:r>
              <a:rPr lang="es-MX" sz="2400" b="1" i="1" dirty="0" err="1" smtClean="0">
                <a:solidFill>
                  <a:srgbClr val="00B0F0"/>
                </a:solidFill>
              </a:rPr>
              <a:t>shall</a:t>
            </a:r>
            <a:r>
              <a:rPr lang="es-MX" sz="2400" b="1" i="1" dirty="0" smtClean="0">
                <a:solidFill>
                  <a:srgbClr val="00B0F0"/>
                </a:solidFill>
              </a:rPr>
              <a:t> </a:t>
            </a:r>
            <a:r>
              <a:rPr lang="es-MX" sz="2400" b="1" i="1" dirty="0" err="1" smtClean="0">
                <a:solidFill>
                  <a:srgbClr val="00B0F0"/>
                </a:solidFill>
              </a:rPr>
              <a:t>be</a:t>
            </a:r>
            <a:r>
              <a:rPr lang="es-MX" sz="2400" b="1" i="1" dirty="0" smtClean="0">
                <a:solidFill>
                  <a:srgbClr val="00B0F0"/>
                </a:solidFill>
              </a:rPr>
              <a:t> </a:t>
            </a:r>
            <a:r>
              <a:rPr lang="es-MX" sz="2400" b="1" i="1" dirty="0" err="1" smtClean="0">
                <a:solidFill>
                  <a:srgbClr val="00B0F0"/>
                </a:solidFill>
              </a:rPr>
              <a:t>saved</a:t>
            </a:r>
            <a:r>
              <a:rPr lang="es-MX" sz="2400" b="1" i="1" dirty="0" smtClean="0">
                <a:solidFill>
                  <a:srgbClr val="00B0F0"/>
                </a:solidFill>
              </a:rPr>
              <a:t>” </a:t>
            </a:r>
            <a:r>
              <a:rPr lang="es-MX" sz="2400" b="1" dirty="0" smtClean="0">
                <a:solidFill>
                  <a:srgbClr val="00B0F0"/>
                </a:solidFill>
              </a:rPr>
              <a:t>(</a:t>
            </a:r>
            <a:r>
              <a:rPr lang="es-MX" sz="2400" b="1" dirty="0" err="1" smtClean="0">
                <a:solidFill>
                  <a:srgbClr val="00B0F0"/>
                </a:solidFill>
              </a:rPr>
              <a:t>from</a:t>
            </a:r>
            <a:r>
              <a:rPr lang="es-MX" sz="2400" b="1" dirty="0" smtClean="0">
                <a:solidFill>
                  <a:srgbClr val="00B0F0"/>
                </a:solidFill>
              </a:rPr>
              <a:t> sin and eternal </a:t>
            </a:r>
            <a:r>
              <a:rPr lang="es-MX" sz="2400" b="1" dirty="0" err="1" smtClean="0">
                <a:solidFill>
                  <a:srgbClr val="00B0F0"/>
                </a:solidFill>
              </a:rPr>
              <a:t>death</a:t>
            </a:r>
            <a:r>
              <a:rPr lang="es-MX" sz="2400" b="1" dirty="0" smtClean="0">
                <a:solidFill>
                  <a:srgbClr val="00B0F0"/>
                </a:solidFill>
              </a:rPr>
              <a:t>)</a:t>
            </a:r>
          </a:p>
          <a:p>
            <a:pPr lvl="1" eaLnBrk="1" hangingPunct="1"/>
            <a:r>
              <a:rPr lang="es-MX" sz="2400" b="1" dirty="0" err="1" smtClean="0">
                <a:solidFill>
                  <a:srgbClr val="FFC000"/>
                </a:solidFill>
              </a:rPr>
              <a:t>Rom.</a:t>
            </a:r>
            <a:r>
              <a:rPr lang="es-MX" sz="2400" b="1" dirty="0" smtClean="0">
                <a:solidFill>
                  <a:srgbClr val="FFC000"/>
                </a:solidFill>
              </a:rPr>
              <a:t> 10:16,17 </a:t>
            </a:r>
            <a:r>
              <a:rPr lang="es-MX" sz="2400" b="1" i="1" dirty="0" smtClean="0">
                <a:solidFill>
                  <a:srgbClr val="00B0F0"/>
                </a:solidFill>
              </a:rPr>
              <a:t>“</a:t>
            </a:r>
            <a:r>
              <a:rPr lang="es-MX" sz="2400" b="1" i="1" dirty="0" err="1" smtClean="0">
                <a:solidFill>
                  <a:srgbClr val="00B0F0"/>
                </a:solidFill>
              </a:rPr>
              <a:t>Who</a:t>
            </a:r>
            <a:r>
              <a:rPr lang="es-MX" sz="2400" b="1" i="1" dirty="0" smtClean="0">
                <a:solidFill>
                  <a:srgbClr val="00B0F0"/>
                </a:solidFill>
              </a:rPr>
              <a:t> has </a:t>
            </a:r>
            <a:r>
              <a:rPr lang="es-MX" sz="2400" b="1" i="1" dirty="0" err="1" smtClean="0">
                <a:solidFill>
                  <a:srgbClr val="00B0F0"/>
                </a:solidFill>
              </a:rPr>
              <a:t>beleived</a:t>
            </a:r>
            <a:r>
              <a:rPr lang="es-MX" sz="2400" b="1" i="1" dirty="0" smtClean="0">
                <a:solidFill>
                  <a:srgbClr val="00B0F0"/>
                </a:solidFill>
              </a:rPr>
              <a:t> </a:t>
            </a:r>
            <a:r>
              <a:rPr lang="es-MX" sz="2400" b="1" i="1" dirty="0" err="1" smtClean="0">
                <a:solidFill>
                  <a:srgbClr val="00B0F0"/>
                </a:solidFill>
              </a:rPr>
              <a:t>our</a:t>
            </a:r>
            <a:r>
              <a:rPr lang="es-MX" sz="2400" b="1" i="1" dirty="0" smtClean="0">
                <a:solidFill>
                  <a:srgbClr val="00B0F0"/>
                </a:solidFill>
              </a:rPr>
              <a:t> </a:t>
            </a:r>
            <a:r>
              <a:rPr lang="es-MX" sz="2400" b="1" i="1" dirty="0" err="1" smtClean="0">
                <a:solidFill>
                  <a:srgbClr val="00B0F0"/>
                </a:solidFill>
              </a:rPr>
              <a:t>report</a:t>
            </a:r>
            <a:r>
              <a:rPr lang="es-MX" sz="2400" b="1" i="1" dirty="0" smtClean="0">
                <a:solidFill>
                  <a:srgbClr val="00B0F0"/>
                </a:solidFill>
              </a:rPr>
              <a:t>? … </a:t>
            </a:r>
            <a:r>
              <a:rPr lang="es-MX" sz="2400" b="1" i="1" dirty="0" err="1" smtClean="0">
                <a:solidFill>
                  <a:srgbClr val="00B0F0"/>
                </a:solidFill>
              </a:rPr>
              <a:t>belief</a:t>
            </a:r>
            <a:r>
              <a:rPr lang="es-MX" sz="2400" b="1" i="1" dirty="0" smtClean="0">
                <a:solidFill>
                  <a:srgbClr val="00B0F0"/>
                </a:solidFill>
              </a:rPr>
              <a:t> </a:t>
            </a:r>
            <a:r>
              <a:rPr lang="es-MX" sz="2400" b="1" i="1" dirty="0" err="1" smtClean="0">
                <a:solidFill>
                  <a:srgbClr val="00B0F0"/>
                </a:solidFill>
              </a:rPr>
              <a:t>cometh</a:t>
            </a:r>
            <a:r>
              <a:rPr lang="es-MX" sz="2400" b="1" i="1" dirty="0" smtClean="0">
                <a:solidFill>
                  <a:srgbClr val="00B0F0"/>
                </a:solidFill>
              </a:rPr>
              <a:t> of </a:t>
            </a:r>
            <a:r>
              <a:rPr lang="es-MX" sz="2400" b="1" i="1" dirty="0" err="1" smtClean="0">
                <a:solidFill>
                  <a:srgbClr val="00B0F0"/>
                </a:solidFill>
              </a:rPr>
              <a:t>hearing</a:t>
            </a:r>
            <a:r>
              <a:rPr lang="es-MX" sz="2400" b="1" i="1" dirty="0" smtClean="0">
                <a:solidFill>
                  <a:srgbClr val="00B0F0"/>
                </a:solidFill>
              </a:rPr>
              <a:t> and </a:t>
            </a:r>
            <a:r>
              <a:rPr lang="es-MX" sz="2400" b="1" i="1" dirty="0" err="1" smtClean="0">
                <a:solidFill>
                  <a:srgbClr val="00B0F0"/>
                </a:solidFill>
              </a:rPr>
              <a:t>hearing</a:t>
            </a:r>
            <a:r>
              <a:rPr lang="es-MX" sz="2400" b="1" i="1" dirty="0" smtClean="0">
                <a:solidFill>
                  <a:srgbClr val="00B0F0"/>
                </a:solidFill>
              </a:rPr>
              <a:t> </a:t>
            </a:r>
            <a:r>
              <a:rPr lang="es-MX" sz="2400" b="1" i="1" dirty="0" err="1" smtClean="0">
                <a:solidFill>
                  <a:srgbClr val="00B0F0"/>
                </a:solidFill>
              </a:rPr>
              <a:t>by</a:t>
            </a:r>
            <a:r>
              <a:rPr lang="es-MX" sz="2400" b="1" i="1" dirty="0" smtClean="0">
                <a:solidFill>
                  <a:srgbClr val="00B0F0"/>
                </a:solidFill>
              </a:rPr>
              <a:t> </a:t>
            </a:r>
            <a:r>
              <a:rPr lang="es-MX" sz="2400" b="1" i="1" dirty="0" err="1" smtClean="0">
                <a:solidFill>
                  <a:srgbClr val="00B0F0"/>
                </a:solidFill>
              </a:rPr>
              <a:t>the</a:t>
            </a:r>
            <a:r>
              <a:rPr lang="es-MX" sz="2400" b="1" i="1" dirty="0" smtClean="0">
                <a:solidFill>
                  <a:srgbClr val="00B0F0"/>
                </a:solidFill>
              </a:rPr>
              <a:t> </a:t>
            </a:r>
            <a:r>
              <a:rPr lang="es-MX" sz="2400" b="1" i="1" dirty="0" err="1" smtClean="0">
                <a:solidFill>
                  <a:srgbClr val="00B0F0"/>
                </a:solidFill>
              </a:rPr>
              <a:t>word</a:t>
            </a:r>
            <a:r>
              <a:rPr lang="es-MX" sz="2400" b="1" i="1" dirty="0" smtClean="0">
                <a:solidFill>
                  <a:srgbClr val="00B0F0"/>
                </a:solidFill>
              </a:rPr>
              <a:t> of </a:t>
            </a:r>
            <a:r>
              <a:rPr lang="es-MX" sz="2400" b="1" i="1" dirty="0" err="1" smtClean="0">
                <a:solidFill>
                  <a:srgbClr val="00B0F0"/>
                </a:solidFill>
              </a:rPr>
              <a:t>Christ</a:t>
            </a:r>
            <a:r>
              <a:rPr lang="es-MX" sz="2400" b="1" i="1" dirty="0" smtClean="0">
                <a:solidFill>
                  <a:srgbClr val="00B0F0"/>
                </a:solidFill>
              </a:rPr>
              <a:t>”</a:t>
            </a:r>
          </a:p>
        </p:txBody>
      </p:sp>
      <p:sp>
        <p:nvSpPr>
          <p:cNvPr id="93187" name="Text Box 3"/>
          <p:cNvSpPr txBox="1">
            <a:spLocks noChangeArrowheads="1"/>
          </p:cNvSpPr>
          <p:nvPr/>
        </p:nvSpPr>
        <p:spPr bwMode="auto">
          <a:xfrm>
            <a:off x="0" y="60960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4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5. </a:t>
            </a:r>
            <a:r>
              <a:rPr lang="es-MX" sz="48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Proclaimed</a:t>
            </a:r>
            <a:r>
              <a:rPr lang="es-MX" sz="4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MX" sz="48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Universally</a:t>
            </a:r>
            <a:endParaRPr lang="en-US" sz="4800" b="1" dirty="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152400"/>
            <a:ext cx="7848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</a:t>
            </a:r>
            <a:r>
              <a:rPr lang="es-MX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MX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Good</a:t>
            </a:r>
            <a:r>
              <a:rPr lang="es-MX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News of </a:t>
            </a:r>
            <a:r>
              <a:rPr lang="es-MX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God’s</a:t>
            </a:r>
            <a:r>
              <a:rPr lang="es-MX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MX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Glorious</a:t>
            </a:r>
            <a:r>
              <a:rPr lang="es-MX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MX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Gospel</a:t>
            </a:r>
            <a:r>
              <a:rPr lang="es-MX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MX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Is</a:t>
            </a:r>
            <a:r>
              <a:rPr lang="es-MX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… 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28600" y="1524000"/>
            <a:ext cx="8915400" cy="5181600"/>
          </a:xfrm>
          <a:noFill/>
          <a:ln/>
        </p:spPr>
        <p:txBody>
          <a:bodyPr/>
          <a:lstStyle/>
          <a:p>
            <a:pPr eaLnBrk="1" hangingPunct="1"/>
            <a:r>
              <a:rPr lang="es-MX" sz="2800" b="1" dirty="0" err="1" smtClean="0"/>
              <a:t>Saves</a:t>
            </a:r>
            <a:r>
              <a:rPr lang="es-MX" sz="2800" b="1" dirty="0" smtClean="0"/>
              <a:t> </a:t>
            </a:r>
            <a:r>
              <a:rPr lang="es-MX" sz="2800" b="1" dirty="0" err="1" smtClean="0"/>
              <a:t>us</a:t>
            </a:r>
            <a:r>
              <a:rPr lang="es-MX" sz="2800" b="1" dirty="0" smtClean="0"/>
              <a:t> </a:t>
            </a:r>
            <a:r>
              <a:rPr lang="es-MX" sz="2800" b="1" dirty="0" err="1" smtClean="0"/>
              <a:t>from</a:t>
            </a:r>
            <a:r>
              <a:rPr lang="es-MX" sz="2800" b="1" dirty="0" smtClean="0"/>
              <a:t> </a:t>
            </a:r>
            <a:r>
              <a:rPr lang="es-MX" sz="2800" b="1" dirty="0" err="1" smtClean="0"/>
              <a:t>condemnation</a:t>
            </a:r>
            <a:r>
              <a:rPr lang="es-MX" sz="2800" b="1" dirty="0" smtClean="0"/>
              <a:t>, </a:t>
            </a:r>
            <a:r>
              <a:rPr lang="es-MX" sz="2800" b="1" dirty="0" smtClean="0">
                <a:solidFill>
                  <a:schemeClr val="accent1"/>
                </a:solidFill>
              </a:rPr>
              <a:t>Mar. 16:15</a:t>
            </a:r>
          </a:p>
          <a:p>
            <a:pPr eaLnBrk="1" hangingPunct="1"/>
            <a:r>
              <a:rPr lang="es-MX" sz="2800" b="1" dirty="0" err="1" smtClean="0"/>
              <a:t>Saves</a:t>
            </a:r>
            <a:r>
              <a:rPr lang="es-MX" sz="2800" b="1" dirty="0" smtClean="0"/>
              <a:t> </a:t>
            </a:r>
            <a:r>
              <a:rPr lang="es-MX" sz="2800" b="1" dirty="0" err="1" smtClean="0"/>
              <a:t>us</a:t>
            </a:r>
            <a:r>
              <a:rPr lang="es-MX" sz="2800" b="1" dirty="0" smtClean="0"/>
              <a:t> </a:t>
            </a:r>
            <a:r>
              <a:rPr lang="es-MX" sz="2800" b="1" dirty="0" err="1" smtClean="0"/>
              <a:t>from</a:t>
            </a:r>
            <a:r>
              <a:rPr lang="es-MX" sz="2800" b="1" dirty="0" smtClean="0"/>
              <a:t> </a:t>
            </a:r>
            <a:r>
              <a:rPr lang="es-MX" sz="2800" b="1" dirty="0" err="1" smtClean="0"/>
              <a:t>sin,</a:t>
            </a:r>
            <a:r>
              <a:rPr lang="es-MX" sz="2800" b="1" dirty="0" err="1" smtClean="0">
                <a:solidFill>
                  <a:srgbClr val="FFC000"/>
                </a:solidFill>
              </a:rPr>
              <a:t>Matthew</a:t>
            </a:r>
            <a:r>
              <a:rPr lang="es-MX" sz="2800" b="1" dirty="0" smtClean="0">
                <a:solidFill>
                  <a:srgbClr val="FFC000"/>
                </a:solidFill>
              </a:rPr>
              <a:t> 1:21</a:t>
            </a:r>
          </a:p>
          <a:p>
            <a:pPr eaLnBrk="1" hangingPunct="1"/>
            <a:r>
              <a:rPr lang="es-MX" sz="2800" b="1" dirty="0" err="1" smtClean="0"/>
              <a:t>Saves</a:t>
            </a:r>
            <a:r>
              <a:rPr lang="es-MX" sz="2800" b="1" dirty="0" smtClean="0"/>
              <a:t> </a:t>
            </a:r>
            <a:r>
              <a:rPr lang="es-MX" sz="2800" b="1" dirty="0" err="1" smtClean="0"/>
              <a:t>us</a:t>
            </a:r>
            <a:r>
              <a:rPr lang="es-MX" sz="2800" b="1" dirty="0" smtClean="0"/>
              <a:t> </a:t>
            </a:r>
            <a:r>
              <a:rPr lang="es-MX" sz="2800" b="1" dirty="0" err="1" smtClean="0"/>
              <a:t>from</a:t>
            </a:r>
            <a:r>
              <a:rPr lang="es-MX" sz="2800" b="1" dirty="0" smtClean="0"/>
              <a:t> eternal </a:t>
            </a:r>
            <a:r>
              <a:rPr lang="es-MX" sz="2800" b="1" dirty="0" err="1" smtClean="0"/>
              <a:t>death,</a:t>
            </a:r>
            <a:r>
              <a:rPr lang="es-MX" sz="2800" b="1" dirty="0" err="1" smtClean="0">
                <a:solidFill>
                  <a:srgbClr val="FFC000"/>
                </a:solidFill>
              </a:rPr>
              <a:t>John</a:t>
            </a:r>
            <a:r>
              <a:rPr lang="es-MX" sz="2800" b="1" dirty="0" smtClean="0">
                <a:solidFill>
                  <a:srgbClr val="FFC000"/>
                </a:solidFill>
              </a:rPr>
              <a:t> 3:36</a:t>
            </a:r>
          </a:p>
          <a:p>
            <a:pPr eaLnBrk="1" hangingPunct="1"/>
            <a:r>
              <a:rPr lang="es-MX" sz="2800" b="1" dirty="0" err="1" smtClean="0"/>
              <a:t>Raises</a:t>
            </a:r>
            <a:r>
              <a:rPr lang="es-MX" sz="2800" b="1" dirty="0" smtClean="0"/>
              <a:t> </a:t>
            </a:r>
            <a:r>
              <a:rPr lang="es-MX" sz="2800" b="1" dirty="0" err="1" smtClean="0"/>
              <a:t>us</a:t>
            </a:r>
            <a:r>
              <a:rPr lang="es-MX" sz="2800" b="1" dirty="0" smtClean="0"/>
              <a:t> </a:t>
            </a:r>
            <a:r>
              <a:rPr lang="es-MX" sz="2800" b="1" dirty="0" err="1" smtClean="0"/>
              <a:t>to</a:t>
            </a:r>
            <a:r>
              <a:rPr lang="es-MX" sz="2800" b="1" dirty="0" smtClean="0"/>
              <a:t> eternal </a:t>
            </a:r>
            <a:r>
              <a:rPr lang="es-MX" sz="2800" b="1" dirty="0" err="1" smtClean="0"/>
              <a:t>life</a:t>
            </a:r>
            <a:r>
              <a:rPr lang="es-MX" sz="2800" b="1" dirty="0" smtClean="0"/>
              <a:t> in </a:t>
            </a:r>
            <a:r>
              <a:rPr lang="es-MX" sz="2800" b="1" dirty="0" err="1" smtClean="0"/>
              <a:t>heaven</a:t>
            </a:r>
            <a:r>
              <a:rPr lang="es-MX" sz="2800" b="1" dirty="0" smtClean="0"/>
              <a:t>, </a:t>
            </a:r>
            <a:r>
              <a:rPr lang="es-MX" sz="2800" b="1" dirty="0" smtClean="0">
                <a:solidFill>
                  <a:srgbClr val="FFC000"/>
                </a:solidFill>
              </a:rPr>
              <a:t>John 5:28</a:t>
            </a:r>
          </a:p>
          <a:p>
            <a:pPr eaLnBrk="1" hangingPunct="1"/>
            <a:r>
              <a:rPr lang="es-MX" sz="2800" b="1" dirty="0" err="1" smtClean="0"/>
              <a:t>Changes</a:t>
            </a:r>
            <a:r>
              <a:rPr lang="es-MX" sz="2800" b="1" dirty="0" smtClean="0"/>
              <a:t> </a:t>
            </a:r>
            <a:r>
              <a:rPr lang="es-MX" sz="2800" b="1" dirty="0" err="1" smtClean="0"/>
              <a:t>lives</a:t>
            </a:r>
            <a:r>
              <a:rPr lang="es-MX" sz="2800" b="1" dirty="0" smtClean="0"/>
              <a:t>, </a:t>
            </a:r>
            <a:r>
              <a:rPr lang="es-MX" sz="2800" b="1" dirty="0" err="1" smtClean="0"/>
              <a:t>notice</a:t>
            </a:r>
            <a:r>
              <a:rPr lang="es-MX" sz="2800" b="1" dirty="0" smtClean="0"/>
              <a:t> </a:t>
            </a:r>
            <a:r>
              <a:rPr lang="es-MX" sz="2800" b="1" dirty="0" err="1" smtClean="0"/>
              <a:t>some</a:t>
            </a:r>
            <a:r>
              <a:rPr lang="es-MX" sz="2800" b="1" dirty="0" smtClean="0"/>
              <a:t> </a:t>
            </a:r>
            <a:r>
              <a:rPr lang="es-MX" sz="2800" b="1" dirty="0" err="1" smtClean="0"/>
              <a:t>examples</a:t>
            </a:r>
            <a:r>
              <a:rPr lang="es-MX" sz="2800" b="1" dirty="0" smtClean="0"/>
              <a:t>:</a:t>
            </a:r>
            <a:endParaRPr lang="es-MX" sz="2000" b="1" dirty="0" smtClean="0">
              <a:solidFill>
                <a:srgbClr val="00B0F0"/>
              </a:solidFill>
            </a:endParaRPr>
          </a:p>
          <a:p>
            <a:pPr lvl="1" eaLnBrk="1" hangingPunct="1"/>
            <a:r>
              <a:rPr lang="es-MX" sz="2000" b="1" dirty="0" err="1" smtClean="0"/>
              <a:t>Corinthians</a:t>
            </a:r>
            <a:r>
              <a:rPr lang="es-MX" sz="2000" b="1" dirty="0" smtClean="0"/>
              <a:t> </a:t>
            </a:r>
            <a:r>
              <a:rPr lang="es-MX" sz="2000" b="1" dirty="0" smtClean="0">
                <a:solidFill>
                  <a:srgbClr val="FFC000"/>
                </a:solidFill>
              </a:rPr>
              <a:t>(1 </a:t>
            </a:r>
            <a:r>
              <a:rPr lang="es-MX" sz="2000" b="1" dirty="0" err="1" smtClean="0">
                <a:solidFill>
                  <a:srgbClr val="FFC000"/>
                </a:solidFill>
              </a:rPr>
              <a:t>Cor.</a:t>
            </a:r>
            <a:r>
              <a:rPr lang="es-MX" sz="2000" b="1" dirty="0" smtClean="0">
                <a:solidFill>
                  <a:srgbClr val="FFC000"/>
                </a:solidFill>
              </a:rPr>
              <a:t> 6:9-11) </a:t>
            </a:r>
            <a:r>
              <a:rPr lang="es-MX" sz="2000" b="1" dirty="0" err="1" smtClean="0">
                <a:solidFill>
                  <a:srgbClr val="00B0F0"/>
                </a:solidFill>
              </a:rPr>
              <a:t>Some</a:t>
            </a:r>
            <a:r>
              <a:rPr lang="es-MX" sz="2000" b="1" dirty="0" smtClean="0">
                <a:solidFill>
                  <a:srgbClr val="00B0F0"/>
                </a:solidFill>
              </a:rPr>
              <a:t> </a:t>
            </a:r>
            <a:r>
              <a:rPr lang="es-MX" sz="2000" b="1" dirty="0" err="1" smtClean="0">
                <a:solidFill>
                  <a:srgbClr val="00B0F0"/>
                </a:solidFill>
              </a:rPr>
              <a:t>were</a:t>
            </a:r>
            <a:r>
              <a:rPr lang="es-MX" sz="2000" b="1" dirty="0" smtClean="0">
                <a:solidFill>
                  <a:srgbClr val="00B0F0"/>
                </a:solidFill>
              </a:rPr>
              <a:t> </a:t>
            </a:r>
            <a:r>
              <a:rPr lang="es-MX" sz="2000" b="1" dirty="0" err="1" smtClean="0">
                <a:solidFill>
                  <a:srgbClr val="00B0F0"/>
                </a:solidFill>
              </a:rPr>
              <a:t>adulterers</a:t>
            </a:r>
            <a:r>
              <a:rPr lang="es-MX" sz="2000" b="1" dirty="0" smtClean="0">
                <a:solidFill>
                  <a:srgbClr val="00B0F0"/>
                </a:solidFill>
              </a:rPr>
              <a:t>, </a:t>
            </a:r>
            <a:r>
              <a:rPr lang="es-MX" sz="2000" b="1" dirty="0" err="1" smtClean="0">
                <a:solidFill>
                  <a:srgbClr val="00B0F0"/>
                </a:solidFill>
              </a:rPr>
              <a:t>idolaters</a:t>
            </a:r>
            <a:r>
              <a:rPr lang="es-MX" sz="2000" b="1" dirty="0" smtClean="0">
                <a:solidFill>
                  <a:srgbClr val="00B0F0"/>
                </a:solidFill>
              </a:rPr>
              <a:t>, </a:t>
            </a:r>
            <a:r>
              <a:rPr lang="es-MX" sz="2000" b="1" dirty="0" err="1" smtClean="0">
                <a:solidFill>
                  <a:srgbClr val="00B0F0"/>
                </a:solidFill>
              </a:rPr>
              <a:t>homesexuals</a:t>
            </a:r>
            <a:r>
              <a:rPr lang="es-MX" sz="2000" b="1" dirty="0" smtClean="0">
                <a:solidFill>
                  <a:srgbClr val="00B0F0"/>
                </a:solidFill>
              </a:rPr>
              <a:t>, </a:t>
            </a:r>
            <a:r>
              <a:rPr lang="es-MX" sz="2000" b="1" dirty="0" err="1" smtClean="0">
                <a:solidFill>
                  <a:srgbClr val="00B0F0"/>
                </a:solidFill>
              </a:rPr>
              <a:t>thieves</a:t>
            </a:r>
            <a:r>
              <a:rPr lang="es-MX" sz="2000" b="1" dirty="0" smtClean="0">
                <a:solidFill>
                  <a:srgbClr val="00B0F0"/>
                </a:solidFill>
              </a:rPr>
              <a:t>, </a:t>
            </a:r>
            <a:r>
              <a:rPr lang="es-MX" sz="2000" b="1" dirty="0" err="1" smtClean="0">
                <a:solidFill>
                  <a:srgbClr val="00B0F0"/>
                </a:solidFill>
              </a:rPr>
              <a:t>drunkards</a:t>
            </a:r>
            <a:r>
              <a:rPr lang="es-MX" sz="2000" b="1" dirty="0" smtClean="0">
                <a:solidFill>
                  <a:srgbClr val="00B0F0"/>
                </a:solidFill>
              </a:rPr>
              <a:t>, and </a:t>
            </a:r>
            <a:r>
              <a:rPr lang="es-MX" sz="2000" b="1" dirty="0" err="1" smtClean="0">
                <a:solidFill>
                  <a:srgbClr val="00B0F0"/>
                </a:solidFill>
              </a:rPr>
              <a:t>on</a:t>
            </a:r>
            <a:r>
              <a:rPr lang="es-MX" sz="2000" b="1" dirty="0" smtClean="0">
                <a:solidFill>
                  <a:srgbClr val="00B0F0"/>
                </a:solidFill>
              </a:rPr>
              <a:t> … </a:t>
            </a:r>
          </a:p>
          <a:p>
            <a:pPr lvl="1" eaLnBrk="1" hangingPunct="1">
              <a:buNone/>
            </a:pPr>
            <a:r>
              <a:rPr lang="es-MX" sz="2000" b="1" dirty="0" smtClean="0">
                <a:solidFill>
                  <a:srgbClr val="00B0F0"/>
                </a:solidFill>
              </a:rPr>
              <a:t>      “</a:t>
            </a:r>
            <a:r>
              <a:rPr lang="es-MX" sz="2000" b="1" dirty="0" err="1" smtClean="0">
                <a:solidFill>
                  <a:srgbClr val="00B0F0"/>
                </a:solidFill>
              </a:rPr>
              <a:t>such</a:t>
            </a:r>
            <a:r>
              <a:rPr lang="es-MX" sz="2000" b="1" dirty="0" smtClean="0">
                <a:solidFill>
                  <a:srgbClr val="00B0F0"/>
                </a:solidFill>
              </a:rPr>
              <a:t> </a:t>
            </a:r>
            <a:r>
              <a:rPr lang="es-MX" sz="2000" b="1" dirty="0" err="1" smtClean="0">
                <a:solidFill>
                  <a:srgbClr val="00B0F0"/>
                </a:solidFill>
              </a:rPr>
              <a:t>were</a:t>
            </a:r>
            <a:r>
              <a:rPr lang="es-MX" sz="2000" b="1" dirty="0" smtClean="0">
                <a:solidFill>
                  <a:srgbClr val="00B0F0"/>
                </a:solidFill>
              </a:rPr>
              <a:t> </a:t>
            </a:r>
            <a:r>
              <a:rPr lang="es-MX" sz="2000" b="1" dirty="0" err="1" smtClean="0">
                <a:solidFill>
                  <a:srgbClr val="00B0F0"/>
                </a:solidFill>
              </a:rPr>
              <a:t>some</a:t>
            </a:r>
            <a:r>
              <a:rPr lang="es-MX" sz="2000" b="1" dirty="0" smtClean="0">
                <a:solidFill>
                  <a:srgbClr val="00B0F0"/>
                </a:solidFill>
              </a:rPr>
              <a:t> of </a:t>
            </a:r>
            <a:r>
              <a:rPr lang="es-MX" sz="2000" b="1" dirty="0" err="1" smtClean="0">
                <a:solidFill>
                  <a:srgbClr val="00B0F0"/>
                </a:solidFill>
              </a:rPr>
              <a:t>you</a:t>
            </a:r>
            <a:r>
              <a:rPr lang="es-MX" sz="2000" b="1" dirty="0" smtClean="0">
                <a:solidFill>
                  <a:srgbClr val="00B0F0"/>
                </a:solidFill>
              </a:rPr>
              <a:t>” </a:t>
            </a:r>
            <a:r>
              <a:rPr lang="en-US" sz="2000" dirty="0" smtClean="0"/>
              <a:t> but ye were washed, sanctified, justified </a:t>
            </a:r>
            <a:endParaRPr lang="es-MX" sz="2000" b="1" dirty="0" smtClean="0">
              <a:solidFill>
                <a:srgbClr val="00B0F0"/>
              </a:solidFill>
            </a:endParaRPr>
          </a:p>
          <a:p>
            <a:pPr lvl="1" eaLnBrk="1" hangingPunct="1"/>
            <a:r>
              <a:rPr lang="es-MX" sz="2000" b="1" dirty="0" smtClean="0"/>
              <a:t>Paul</a:t>
            </a:r>
            <a:r>
              <a:rPr lang="es-MX" sz="2000" b="1" dirty="0" smtClean="0">
                <a:solidFill>
                  <a:srgbClr val="00B0F0"/>
                </a:solidFill>
              </a:rPr>
              <a:t> </a:t>
            </a:r>
            <a:r>
              <a:rPr lang="es-MX" sz="2000" b="1" dirty="0" smtClean="0">
                <a:solidFill>
                  <a:srgbClr val="FFC000"/>
                </a:solidFill>
              </a:rPr>
              <a:t>(Phil. 3:6-8)</a:t>
            </a:r>
            <a:r>
              <a:rPr lang="es-MX" sz="2000" b="1" dirty="0" smtClean="0">
                <a:solidFill>
                  <a:srgbClr val="00B0F0"/>
                </a:solidFill>
              </a:rPr>
              <a:t> Persecutor of </a:t>
            </a:r>
            <a:r>
              <a:rPr lang="es-MX" sz="2000" b="1" dirty="0" err="1" smtClean="0">
                <a:solidFill>
                  <a:srgbClr val="00B0F0"/>
                </a:solidFill>
              </a:rPr>
              <a:t>the</a:t>
            </a:r>
            <a:r>
              <a:rPr lang="es-MX" sz="2000" b="1" dirty="0" smtClean="0">
                <a:solidFill>
                  <a:srgbClr val="00B0F0"/>
                </a:solidFill>
              </a:rPr>
              <a:t> </a:t>
            </a:r>
            <a:r>
              <a:rPr lang="es-MX" sz="2000" b="1" dirty="0" err="1" smtClean="0">
                <a:solidFill>
                  <a:srgbClr val="00B0F0"/>
                </a:solidFill>
              </a:rPr>
              <a:t>church</a:t>
            </a:r>
            <a:r>
              <a:rPr lang="es-MX" sz="2000" b="1" dirty="0" smtClean="0">
                <a:solidFill>
                  <a:srgbClr val="00B0F0"/>
                </a:solidFill>
              </a:rPr>
              <a:t> </a:t>
            </a:r>
            <a:r>
              <a:rPr lang="es-MX" sz="2000" b="1" dirty="0" err="1" smtClean="0">
                <a:solidFill>
                  <a:srgbClr val="00B0F0"/>
                </a:solidFill>
              </a:rPr>
              <a:t>to</a:t>
            </a:r>
            <a:r>
              <a:rPr lang="es-MX" sz="2000" b="1" dirty="0" smtClean="0">
                <a:solidFill>
                  <a:srgbClr val="00B0F0"/>
                </a:solidFill>
              </a:rPr>
              <a:t> </a:t>
            </a:r>
            <a:r>
              <a:rPr lang="es-MX" sz="2000" b="1" dirty="0" err="1" smtClean="0">
                <a:solidFill>
                  <a:srgbClr val="00B0F0"/>
                </a:solidFill>
              </a:rPr>
              <a:t>Preacher</a:t>
            </a:r>
            <a:endParaRPr lang="es-MX" sz="2000" b="1" dirty="0" smtClean="0">
              <a:solidFill>
                <a:srgbClr val="00B0F0"/>
              </a:solidFill>
            </a:endParaRPr>
          </a:p>
          <a:p>
            <a:pPr lvl="1" eaLnBrk="1" hangingPunct="1"/>
            <a:r>
              <a:rPr lang="es-MX" sz="2000" b="1" dirty="0" err="1" smtClean="0"/>
              <a:t>Early</a:t>
            </a:r>
            <a:r>
              <a:rPr lang="es-MX" sz="2000" b="1" dirty="0" smtClean="0"/>
              <a:t> </a:t>
            </a:r>
            <a:r>
              <a:rPr lang="es-MX" sz="2000" b="1" dirty="0" err="1" smtClean="0"/>
              <a:t>Christians</a:t>
            </a:r>
            <a:r>
              <a:rPr lang="es-MX" sz="2000" b="1" dirty="0" smtClean="0"/>
              <a:t> </a:t>
            </a:r>
            <a:r>
              <a:rPr lang="es-MX" sz="2000" b="1" dirty="0" smtClean="0">
                <a:solidFill>
                  <a:srgbClr val="FFC000"/>
                </a:solidFill>
              </a:rPr>
              <a:t>(</a:t>
            </a:r>
            <a:r>
              <a:rPr lang="es-MX" sz="2000" b="1" dirty="0" err="1" smtClean="0">
                <a:solidFill>
                  <a:srgbClr val="FFC000"/>
                </a:solidFill>
              </a:rPr>
              <a:t>Acts</a:t>
            </a:r>
            <a:r>
              <a:rPr lang="es-MX" sz="2000" b="1" dirty="0" smtClean="0">
                <a:solidFill>
                  <a:srgbClr val="FFC000"/>
                </a:solidFill>
              </a:rPr>
              <a:t> 2:43-47); </a:t>
            </a:r>
            <a:r>
              <a:rPr lang="es-MX" sz="2000" b="1" dirty="0" err="1" smtClean="0"/>
              <a:t>Jailor</a:t>
            </a:r>
            <a:r>
              <a:rPr lang="es-MX" sz="2000" b="1" dirty="0" smtClean="0"/>
              <a:t> </a:t>
            </a:r>
            <a:r>
              <a:rPr lang="es-MX" sz="2000" b="1" dirty="0" smtClean="0">
                <a:solidFill>
                  <a:srgbClr val="FFC000"/>
                </a:solidFill>
              </a:rPr>
              <a:t>(16:20-34); </a:t>
            </a:r>
            <a:r>
              <a:rPr lang="es-MX" sz="2000" b="1" dirty="0" err="1" smtClean="0"/>
              <a:t>Ephesians</a:t>
            </a:r>
            <a:r>
              <a:rPr lang="es-MX" sz="2000" b="1" dirty="0" smtClean="0">
                <a:solidFill>
                  <a:srgbClr val="FFC000"/>
                </a:solidFill>
              </a:rPr>
              <a:t> (19:19)</a:t>
            </a:r>
          </a:p>
          <a:p>
            <a:pPr lvl="2" eaLnBrk="1" hangingPunct="1"/>
            <a:r>
              <a:rPr lang="es-MX" sz="2000" b="1" dirty="0" err="1" smtClean="0">
                <a:solidFill>
                  <a:srgbClr val="FF0000"/>
                </a:solidFill>
              </a:rPr>
              <a:t>Gospel</a:t>
            </a:r>
            <a:r>
              <a:rPr lang="es-MX" sz="2000" b="1" dirty="0" smtClean="0">
                <a:solidFill>
                  <a:srgbClr val="FF0000"/>
                </a:solidFill>
              </a:rPr>
              <a:t> can </a:t>
            </a:r>
            <a:r>
              <a:rPr lang="es-MX" sz="2000" b="1" dirty="0" err="1" smtClean="0">
                <a:solidFill>
                  <a:srgbClr val="FF0000"/>
                </a:solidFill>
              </a:rPr>
              <a:t>change</a:t>
            </a:r>
            <a:r>
              <a:rPr lang="es-MX" sz="2000" b="1" dirty="0" smtClean="0">
                <a:solidFill>
                  <a:srgbClr val="FF0000"/>
                </a:solidFill>
              </a:rPr>
              <a:t> </a:t>
            </a:r>
            <a:r>
              <a:rPr lang="es-MX" sz="2000" b="1" dirty="0" err="1" smtClean="0">
                <a:solidFill>
                  <a:srgbClr val="FF0000"/>
                </a:solidFill>
              </a:rPr>
              <a:t>the</a:t>
            </a:r>
            <a:r>
              <a:rPr lang="es-MX" sz="2000" b="1" dirty="0" smtClean="0">
                <a:solidFill>
                  <a:srgbClr val="FF0000"/>
                </a:solidFill>
              </a:rPr>
              <a:t> </a:t>
            </a:r>
            <a:r>
              <a:rPr lang="es-MX" sz="2000" b="1" dirty="0" err="1" smtClean="0">
                <a:solidFill>
                  <a:srgbClr val="FF0000"/>
                </a:solidFill>
              </a:rPr>
              <a:t>worst</a:t>
            </a:r>
            <a:r>
              <a:rPr lang="es-MX" sz="2000" b="1" dirty="0" smtClean="0">
                <a:solidFill>
                  <a:srgbClr val="FF0000"/>
                </a:solidFill>
              </a:rPr>
              <a:t> of </a:t>
            </a:r>
            <a:r>
              <a:rPr lang="es-MX" sz="2000" b="1" dirty="0" err="1" smtClean="0">
                <a:solidFill>
                  <a:srgbClr val="FF0000"/>
                </a:solidFill>
              </a:rPr>
              <a:t>lives</a:t>
            </a:r>
            <a:endParaRPr lang="es-MX" sz="2000" b="1" dirty="0" smtClean="0">
              <a:solidFill>
                <a:srgbClr val="FF0000"/>
              </a:solidFill>
            </a:endParaRPr>
          </a:p>
          <a:p>
            <a:pPr lvl="2" eaLnBrk="1" hangingPunct="1"/>
            <a:r>
              <a:rPr lang="es-MX" sz="2000" b="1" dirty="0" err="1" smtClean="0">
                <a:solidFill>
                  <a:srgbClr val="FF0000"/>
                </a:solidFill>
              </a:rPr>
              <a:t>Gospel</a:t>
            </a:r>
            <a:r>
              <a:rPr lang="es-MX" sz="2000" b="1" dirty="0" smtClean="0">
                <a:solidFill>
                  <a:srgbClr val="FF0000"/>
                </a:solidFill>
              </a:rPr>
              <a:t> can </a:t>
            </a:r>
            <a:r>
              <a:rPr lang="es-MX" sz="2000" b="1" dirty="0" err="1" smtClean="0">
                <a:solidFill>
                  <a:srgbClr val="FF0000"/>
                </a:solidFill>
              </a:rPr>
              <a:t>prick</a:t>
            </a:r>
            <a:r>
              <a:rPr lang="es-MX" sz="2000" b="1" dirty="0" smtClean="0">
                <a:solidFill>
                  <a:srgbClr val="FF0000"/>
                </a:solidFill>
              </a:rPr>
              <a:t> a </a:t>
            </a:r>
            <a:r>
              <a:rPr lang="es-MX" sz="2000" b="1" dirty="0" err="1" smtClean="0">
                <a:solidFill>
                  <a:srgbClr val="FF0000"/>
                </a:solidFill>
              </a:rPr>
              <a:t>person’s</a:t>
            </a:r>
            <a:r>
              <a:rPr lang="es-MX" sz="2000" b="1" dirty="0" smtClean="0">
                <a:solidFill>
                  <a:srgbClr val="FF0000"/>
                </a:solidFill>
              </a:rPr>
              <a:t> </a:t>
            </a:r>
            <a:r>
              <a:rPr lang="es-MX" sz="2000" b="1" dirty="0" err="1" smtClean="0">
                <a:solidFill>
                  <a:srgbClr val="FF0000"/>
                </a:solidFill>
              </a:rPr>
              <a:t>heart</a:t>
            </a:r>
            <a:r>
              <a:rPr lang="es-MX" sz="2000" b="1" dirty="0" smtClean="0">
                <a:solidFill>
                  <a:srgbClr val="FF0000"/>
                </a:solidFill>
              </a:rPr>
              <a:t> and lead </a:t>
            </a:r>
            <a:r>
              <a:rPr lang="es-MX" sz="2000" b="1" dirty="0" err="1" smtClean="0">
                <a:solidFill>
                  <a:srgbClr val="FF0000"/>
                </a:solidFill>
              </a:rPr>
              <a:t>it</a:t>
            </a:r>
            <a:r>
              <a:rPr lang="es-MX" sz="2000" b="1" dirty="0" smtClean="0">
                <a:solidFill>
                  <a:srgbClr val="FF0000"/>
                </a:solidFill>
              </a:rPr>
              <a:t> </a:t>
            </a:r>
            <a:r>
              <a:rPr lang="es-MX" sz="2000" b="1" dirty="0" err="1" smtClean="0">
                <a:solidFill>
                  <a:srgbClr val="FF0000"/>
                </a:solidFill>
              </a:rPr>
              <a:t>to</a:t>
            </a:r>
            <a:r>
              <a:rPr lang="es-MX" sz="2000" b="1" dirty="0" smtClean="0">
                <a:solidFill>
                  <a:srgbClr val="FF0000"/>
                </a:solidFill>
              </a:rPr>
              <a:t> </a:t>
            </a:r>
            <a:r>
              <a:rPr lang="es-MX" sz="2000" b="1" dirty="0" err="1" smtClean="0">
                <a:solidFill>
                  <a:srgbClr val="FF0000"/>
                </a:solidFill>
              </a:rPr>
              <a:t>repentance</a:t>
            </a:r>
            <a:endParaRPr lang="es-MX" sz="2000" b="1" dirty="0" smtClean="0">
              <a:solidFill>
                <a:srgbClr val="FF0000"/>
              </a:solidFill>
            </a:endParaRPr>
          </a:p>
          <a:p>
            <a:pPr lvl="2" eaLnBrk="1" hangingPunct="1"/>
            <a:r>
              <a:rPr lang="es-MX" sz="2000" b="1" dirty="0" err="1" smtClean="0">
                <a:solidFill>
                  <a:srgbClr val="FF0000"/>
                </a:solidFill>
              </a:rPr>
              <a:t>Gospel</a:t>
            </a:r>
            <a:r>
              <a:rPr lang="es-MX" sz="2000" b="1" dirty="0" smtClean="0"/>
              <a:t> </a:t>
            </a:r>
            <a:r>
              <a:rPr lang="es-MX" sz="2000" b="1" dirty="0" err="1" smtClean="0">
                <a:solidFill>
                  <a:schemeClr val="accent3">
                    <a:lumMod val="75000"/>
                  </a:schemeClr>
                </a:solidFill>
              </a:rPr>
              <a:t>gives</a:t>
            </a:r>
            <a:r>
              <a:rPr lang="es-MX" sz="20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s-MX" sz="2000" b="1" dirty="0" err="1" smtClean="0">
                <a:solidFill>
                  <a:schemeClr val="accent3">
                    <a:lumMod val="75000"/>
                  </a:schemeClr>
                </a:solidFill>
              </a:rPr>
              <a:t>meaning</a:t>
            </a:r>
            <a:r>
              <a:rPr lang="es-MX" sz="2000" b="1" dirty="0" smtClean="0">
                <a:solidFill>
                  <a:schemeClr val="accent3">
                    <a:lumMod val="75000"/>
                  </a:schemeClr>
                </a:solidFill>
              </a:rPr>
              <a:t> and hope </a:t>
            </a:r>
            <a:r>
              <a:rPr lang="es-MX" sz="2000" b="1" dirty="0" err="1" smtClean="0">
                <a:solidFill>
                  <a:schemeClr val="accent3">
                    <a:lumMod val="75000"/>
                  </a:schemeClr>
                </a:solidFill>
              </a:rPr>
              <a:t>to</a:t>
            </a:r>
            <a:r>
              <a:rPr lang="es-MX" sz="2000" b="1" dirty="0" smtClean="0">
                <a:solidFill>
                  <a:schemeClr val="accent3">
                    <a:lumMod val="75000"/>
                  </a:schemeClr>
                </a:solidFill>
              </a:rPr>
              <a:t> a </a:t>
            </a:r>
            <a:r>
              <a:rPr lang="es-MX" sz="2000" b="1" dirty="0" err="1" smtClean="0">
                <a:solidFill>
                  <a:schemeClr val="accent3">
                    <a:lumMod val="75000"/>
                  </a:schemeClr>
                </a:solidFill>
              </a:rPr>
              <a:t>meaningless</a:t>
            </a:r>
            <a:r>
              <a:rPr lang="es-MX" sz="2000" b="1" dirty="0" smtClean="0">
                <a:solidFill>
                  <a:schemeClr val="accent3">
                    <a:lumMod val="75000"/>
                  </a:schemeClr>
                </a:solidFill>
              </a:rPr>
              <a:t> and </a:t>
            </a:r>
            <a:r>
              <a:rPr lang="es-MX" sz="2000" b="1" dirty="0" err="1" smtClean="0">
                <a:solidFill>
                  <a:schemeClr val="accent3">
                    <a:lumMod val="75000"/>
                  </a:schemeClr>
                </a:solidFill>
              </a:rPr>
              <a:t>hopeless</a:t>
            </a:r>
            <a:r>
              <a:rPr lang="es-MX" sz="20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s-MX" sz="2000" b="1" dirty="0" err="1" smtClean="0">
                <a:solidFill>
                  <a:schemeClr val="accent3">
                    <a:lumMod val="75000"/>
                  </a:schemeClr>
                </a:solidFill>
              </a:rPr>
              <a:t>world</a:t>
            </a:r>
            <a:endParaRPr lang="es-MX" sz="1800" b="1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3187" name="Text Box 3"/>
          <p:cNvSpPr txBox="1">
            <a:spLocks noChangeArrowheads="1"/>
          </p:cNvSpPr>
          <p:nvPr/>
        </p:nvSpPr>
        <p:spPr bwMode="auto">
          <a:xfrm>
            <a:off x="0" y="60960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4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6.  </a:t>
            </a:r>
            <a:r>
              <a:rPr lang="es-MX" sz="48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Promises</a:t>
            </a:r>
            <a:r>
              <a:rPr lang="es-MX" sz="4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MX" sz="48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Blessings</a:t>
            </a:r>
            <a:endParaRPr lang="en-US" sz="4800" b="1" dirty="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152400"/>
            <a:ext cx="7848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</a:t>
            </a:r>
            <a:r>
              <a:rPr lang="es-MX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MX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Good</a:t>
            </a:r>
            <a:r>
              <a:rPr lang="es-MX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News of </a:t>
            </a:r>
            <a:r>
              <a:rPr lang="es-MX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God’s</a:t>
            </a:r>
            <a:r>
              <a:rPr lang="es-MX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MX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Glorious</a:t>
            </a:r>
            <a:r>
              <a:rPr lang="es-MX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MX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Gospel</a:t>
            </a:r>
            <a:r>
              <a:rPr lang="es-MX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MX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Is</a:t>
            </a:r>
            <a:r>
              <a:rPr lang="es-MX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… 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28600" y="1524000"/>
            <a:ext cx="8915400" cy="5181600"/>
          </a:xfrm>
          <a:noFill/>
          <a:ln/>
        </p:spPr>
        <p:txBody>
          <a:bodyPr/>
          <a:lstStyle/>
          <a:p>
            <a:pPr eaLnBrk="1" hangingPunct="1">
              <a:buNone/>
            </a:pPr>
            <a:r>
              <a:rPr lang="es-MX" sz="2800" b="1" dirty="0" err="1" smtClean="0"/>
              <a:t>Now</a:t>
            </a:r>
            <a:r>
              <a:rPr lang="es-MX" sz="2800" b="1" dirty="0" smtClean="0"/>
              <a:t>, back </a:t>
            </a:r>
            <a:r>
              <a:rPr lang="es-MX" sz="2800" b="1" dirty="0" err="1" smtClean="0"/>
              <a:t>to</a:t>
            </a:r>
            <a:r>
              <a:rPr lang="es-MX" sz="2800" b="1" dirty="0" smtClean="0"/>
              <a:t> </a:t>
            </a:r>
            <a:r>
              <a:rPr lang="es-MX" sz="2800" b="1" dirty="0" err="1" smtClean="0"/>
              <a:t>Romans</a:t>
            </a:r>
            <a:r>
              <a:rPr lang="es-MX" sz="2800" b="1" dirty="0" smtClean="0"/>
              <a:t> 1:1-4 ……..</a:t>
            </a:r>
          </a:p>
          <a:p>
            <a:pPr eaLnBrk="1" hangingPunct="1"/>
            <a:r>
              <a:rPr lang="es-MX" sz="2800" b="1" dirty="0" smtClean="0"/>
              <a:t>1:1 - Paul set </a:t>
            </a:r>
            <a:r>
              <a:rPr lang="es-MX" sz="2800" b="1" dirty="0" err="1" smtClean="0"/>
              <a:t>apart</a:t>
            </a:r>
            <a:r>
              <a:rPr lang="es-MX" sz="2800" b="1" dirty="0" smtClean="0"/>
              <a:t> </a:t>
            </a:r>
            <a:r>
              <a:rPr lang="es-MX" sz="2800" b="1" dirty="0" err="1" smtClean="0"/>
              <a:t>for</a:t>
            </a:r>
            <a:r>
              <a:rPr lang="es-MX" sz="2800" b="1" dirty="0" smtClean="0"/>
              <a:t> </a:t>
            </a:r>
            <a:r>
              <a:rPr lang="es-MX" sz="2800" b="1" dirty="0" err="1" smtClean="0"/>
              <a:t>gospel</a:t>
            </a:r>
            <a:r>
              <a:rPr lang="es-MX" sz="2800" b="1" dirty="0" smtClean="0"/>
              <a:t>, </a:t>
            </a:r>
            <a:r>
              <a:rPr lang="es-MX" sz="2800" b="1" dirty="0" err="1" smtClean="0"/>
              <a:t>his</a:t>
            </a:r>
            <a:r>
              <a:rPr lang="es-MX" sz="2800" b="1" dirty="0" smtClean="0"/>
              <a:t> </a:t>
            </a:r>
            <a:r>
              <a:rPr lang="es-MX" sz="2800" b="1" dirty="0" err="1" smtClean="0"/>
              <a:t>special</a:t>
            </a:r>
            <a:r>
              <a:rPr lang="es-MX" sz="2800" b="1" dirty="0" smtClean="0"/>
              <a:t> </a:t>
            </a:r>
            <a:r>
              <a:rPr lang="es-MX" sz="2800" b="1" dirty="0" err="1" smtClean="0"/>
              <a:t>work</a:t>
            </a:r>
            <a:r>
              <a:rPr lang="es-MX" sz="2800" b="1" dirty="0" smtClean="0"/>
              <a:t>, </a:t>
            </a:r>
            <a:r>
              <a:rPr lang="es-MX" sz="2800" b="1" dirty="0" err="1" smtClean="0"/>
              <a:t>his</a:t>
            </a:r>
            <a:r>
              <a:rPr lang="es-MX" sz="2800" b="1" dirty="0" smtClean="0"/>
              <a:t> </a:t>
            </a:r>
            <a:r>
              <a:rPr lang="es-MX" sz="2800" b="1" dirty="0" err="1" smtClean="0"/>
              <a:t>life</a:t>
            </a:r>
            <a:endParaRPr lang="es-MX" sz="2800" b="1" dirty="0" smtClean="0"/>
          </a:p>
          <a:p>
            <a:pPr eaLnBrk="1" hangingPunct="1"/>
            <a:r>
              <a:rPr lang="es-MX" sz="2800" b="1" dirty="0" smtClean="0"/>
              <a:t>1:2  - </a:t>
            </a:r>
            <a:r>
              <a:rPr lang="es-MX" sz="2800" b="1" dirty="0" err="1" smtClean="0"/>
              <a:t>The</a:t>
            </a:r>
            <a:r>
              <a:rPr lang="es-MX" sz="2800" b="1" dirty="0" smtClean="0"/>
              <a:t> </a:t>
            </a:r>
            <a:r>
              <a:rPr lang="es-MX" sz="2800" b="1" dirty="0" err="1" smtClean="0"/>
              <a:t>gospel</a:t>
            </a:r>
            <a:r>
              <a:rPr lang="es-MX" sz="2800" b="1" dirty="0" smtClean="0"/>
              <a:t> </a:t>
            </a:r>
            <a:r>
              <a:rPr lang="es-MX" sz="2800" b="1" dirty="0" err="1" smtClean="0"/>
              <a:t>is</a:t>
            </a:r>
            <a:r>
              <a:rPr lang="es-MX" sz="2800" b="1" dirty="0" smtClean="0"/>
              <a:t> </a:t>
            </a:r>
            <a:r>
              <a:rPr lang="es-MX" sz="2800" b="1" dirty="0" err="1" smtClean="0">
                <a:solidFill>
                  <a:srgbClr val="FFC000"/>
                </a:solidFill>
              </a:rPr>
              <a:t>God’s</a:t>
            </a:r>
            <a:r>
              <a:rPr lang="es-MX" sz="2800" b="1" dirty="0" smtClean="0"/>
              <a:t> </a:t>
            </a:r>
            <a:r>
              <a:rPr lang="es-MX" sz="2800" b="1" dirty="0" err="1" smtClean="0"/>
              <a:t>good</a:t>
            </a:r>
            <a:r>
              <a:rPr lang="es-MX" sz="2800" b="1" dirty="0" smtClean="0"/>
              <a:t> </a:t>
            </a:r>
            <a:r>
              <a:rPr lang="es-MX" sz="2800" b="1" dirty="0" err="1" smtClean="0"/>
              <a:t>news,not</a:t>
            </a:r>
            <a:r>
              <a:rPr lang="es-MX" sz="2800" b="1" dirty="0" smtClean="0"/>
              <a:t> </a:t>
            </a:r>
            <a:r>
              <a:rPr lang="es-MX" sz="2800" b="1" dirty="0" err="1" smtClean="0"/>
              <a:t>human</a:t>
            </a:r>
            <a:r>
              <a:rPr lang="es-MX" sz="2800" b="1" dirty="0" smtClean="0"/>
              <a:t> </a:t>
            </a:r>
            <a:r>
              <a:rPr lang="es-MX" sz="2800" b="1" dirty="0" err="1" smtClean="0"/>
              <a:t>source</a:t>
            </a:r>
            <a:endParaRPr lang="es-MX" sz="2800" b="1" dirty="0" smtClean="0"/>
          </a:p>
          <a:p>
            <a:pPr eaLnBrk="1" hangingPunct="1"/>
            <a:r>
              <a:rPr lang="es-MX" sz="2800" b="1" dirty="0" smtClean="0"/>
              <a:t>1:3  - </a:t>
            </a:r>
            <a:r>
              <a:rPr lang="es-MX" sz="2800" b="1" dirty="0" err="1" smtClean="0"/>
              <a:t>The</a:t>
            </a:r>
            <a:r>
              <a:rPr lang="es-MX" sz="2800" b="1" dirty="0" smtClean="0"/>
              <a:t> </a:t>
            </a:r>
            <a:r>
              <a:rPr lang="es-MX" sz="2800" b="1" dirty="0" err="1" smtClean="0"/>
              <a:t>good</a:t>
            </a:r>
            <a:r>
              <a:rPr lang="es-MX" sz="2800" b="1" dirty="0" smtClean="0"/>
              <a:t> </a:t>
            </a:r>
            <a:r>
              <a:rPr lang="es-MX" sz="2800" b="1" dirty="0" err="1" smtClean="0"/>
              <a:t>news</a:t>
            </a:r>
            <a:r>
              <a:rPr lang="es-MX" sz="2800" b="1" dirty="0" smtClean="0"/>
              <a:t> </a:t>
            </a:r>
            <a:r>
              <a:rPr lang="es-MX" sz="2800" b="1" dirty="0" err="1" smtClean="0"/>
              <a:t>is</a:t>
            </a:r>
            <a:r>
              <a:rPr lang="es-MX" sz="2800" b="1" dirty="0" smtClean="0"/>
              <a:t> </a:t>
            </a:r>
            <a:r>
              <a:rPr lang="es-MX" sz="2800" b="1" dirty="0" err="1" smtClean="0"/>
              <a:t>concerning</a:t>
            </a:r>
            <a:r>
              <a:rPr lang="es-MX" sz="2800" b="1" dirty="0" smtClean="0"/>
              <a:t> </a:t>
            </a:r>
            <a:r>
              <a:rPr lang="es-MX" sz="2800" b="1" dirty="0" err="1" smtClean="0"/>
              <a:t>God’s</a:t>
            </a:r>
            <a:r>
              <a:rPr lang="es-MX" sz="2800" b="1" dirty="0" smtClean="0"/>
              <a:t> Son, </a:t>
            </a:r>
            <a:r>
              <a:rPr lang="es-MX" sz="2800" b="1" dirty="0" err="1" smtClean="0"/>
              <a:t>Jesus</a:t>
            </a:r>
            <a:endParaRPr lang="es-MX" sz="2800" b="1" dirty="0" smtClean="0"/>
          </a:p>
          <a:p>
            <a:pPr marL="868362" lvl="1" indent="-457200" eaLnBrk="1" hangingPunct="1"/>
            <a:r>
              <a:rPr lang="es-MX" sz="2000" b="1" dirty="0" err="1" smtClean="0">
                <a:solidFill>
                  <a:srgbClr val="00B0F0"/>
                </a:solidFill>
              </a:rPr>
              <a:t>The</a:t>
            </a:r>
            <a:r>
              <a:rPr lang="es-MX" sz="2000" b="1" dirty="0" smtClean="0">
                <a:solidFill>
                  <a:srgbClr val="00B0F0"/>
                </a:solidFill>
              </a:rPr>
              <a:t> </a:t>
            </a:r>
            <a:r>
              <a:rPr lang="es-MX" sz="2000" b="1" dirty="0" err="1" smtClean="0">
                <a:solidFill>
                  <a:srgbClr val="00B0F0"/>
                </a:solidFill>
              </a:rPr>
              <a:t>good</a:t>
            </a:r>
            <a:r>
              <a:rPr lang="es-MX" sz="2000" b="1" dirty="0" smtClean="0">
                <a:solidFill>
                  <a:srgbClr val="00B0F0"/>
                </a:solidFill>
              </a:rPr>
              <a:t> </a:t>
            </a:r>
            <a:r>
              <a:rPr lang="es-MX" sz="2000" b="1" dirty="0" err="1" smtClean="0">
                <a:solidFill>
                  <a:srgbClr val="00B0F0"/>
                </a:solidFill>
              </a:rPr>
              <a:t>news</a:t>
            </a:r>
            <a:r>
              <a:rPr lang="es-MX" sz="2000" b="1" dirty="0" smtClean="0">
                <a:solidFill>
                  <a:srgbClr val="00B0F0"/>
                </a:solidFill>
              </a:rPr>
              <a:t> </a:t>
            </a:r>
            <a:r>
              <a:rPr lang="es-MX" sz="2000" b="1" dirty="0" err="1" smtClean="0">
                <a:solidFill>
                  <a:srgbClr val="00B0F0"/>
                </a:solidFill>
              </a:rPr>
              <a:t>is</a:t>
            </a:r>
            <a:r>
              <a:rPr lang="es-MX" sz="2000" b="1" dirty="0" smtClean="0">
                <a:solidFill>
                  <a:srgbClr val="00B0F0"/>
                </a:solidFill>
              </a:rPr>
              <a:t> </a:t>
            </a:r>
            <a:r>
              <a:rPr lang="es-MX" sz="2000" b="1" dirty="0" err="1" smtClean="0">
                <a:solidFill>
                  <a:srgbClr val="00B0F0"/>
                </a:solidFill>
              </a:rPr>
              <a:t>that</a:t>
            </a:r>
            <a:r>
              <a:rPr lang="es-MX" sz="2000" b="1" dirty="0" smtClean="0">
                <a:solidFill>
                  <a:srgbClr val="00B0F0"/>
                </a:solidFill>
              </a:rPr>
              <a:t> </a:t>
            </a:r>
            <a:r>
              <a:rPr lang="es-MX" sz="2000" b="1" dirty="0" err="1" smtClean="0">
                <a:solidFill>
                  <a:srgbClr val="00B0F0"/>
                </a:solidFill>
              </a:rPr>
              <a:t>Jesus</a:t>
            </a:r>
            <a:r>
              <a:rPr lang="es-MX" sz="2000" b="1" dirty="0" smtClean="0">
                <a:solidFill>
                  <a:srgbClr val="00B0F0"/>
                </a:solidFill>
              </a:rPr>
              <a:t> </a:t>
            </a:r>
            <a:r>
              <a:rPr lang="es-MX" sz="2000" b="1" dirty="0" err="1" smtClean="0">
                <a:solidFill>
                  <a:srgbClr val="00B0F0"/>
                </a:solidFill>
              </a:rPr>
              <a:t>Christ</a:t>
            </a:r>
            <a:r>
              <a:rPr lang="es-MX" sz="2000" b="1" dirty="0" smtClean="0">
                <a:solidFill>
                  <a:srgbClr val="00B0F0"/>
                </a:solidFill>
              </a:rPr>
              <a:t> </a:t>
            </a:r>
            <a:r>
              <a:rPr lang="es-MX" sz="2000" b="1" dirty="0" err="1" smtClean="0">
                <a:solidFill>
                  <a:srgbClr val="00B0F0"/>
                </a:solidFill>
              </a:rPr>
              <a:t>our</a:t>
            </a:r>
            <a:r>
              <a:rPr lang="es-MX" sz="2000" b="1" dirty="0" smtClean="0">
                <a:solidFill>
                  <a:srgbClr val="00B0F0"/>
                </a:solidFill>
              </a:rPr>
              <a:t> Lord </a:t>
            </a:r>
            <a:r>
              <a:rPr lang="es-MX" sz="2000" b="1" dirty="0" err="1" smtClean="0">
                <a:solidFill>
                  <a:srgbClr val="00B0F0"/>
                </a:solidFill>
              </a:rPr>
              <a:t>became</a:t>
            </a:r>
            <a:r>
              <a:rPr lang="es-MX" sz="2000" b="1" dirty="0" smtClean="0">
                <a:solidFill>
                  <a:srgbClr val="00B0F0"/>
                </a:solidFill>
              </a:rPr>
              <a:t> a </a:t>
            </a:r>
            <a:r>
              <a:rPr lang="es-MX" sz="2000" b="1" dirty="0" err="1" smtClean="0">
                <a:solidFill>
                  <a:srgbClr val="00B0F0"/>
                </a:solidFill>
              </a:rPr>
              <a:t>man</a:t>
            </a:r>
            <a:endParaRPr lang="es-MX" sz="2000" b="1" dirty="0" smtClean="0">
              <a:solidFill>
                <a:srgbClr val="00B0F0"/>
              </a:solidFill>
            </a:endParaRPr>
          </a:p>
          <a:p>
            <a:pPr marL="868362" lvl="1" indent="-457200" eaLnBrk="1" hangingPunct="1"/>
            <a:r>
              <a:rPr lang="es-MX" sz="2000" b="1" dirty="0" err="1" smtClean="0">
                <a:solidFill>
                  <a:srgbClr val="00B0F0"/>
                </a:solidFill>
              </a:rPr>
              <a:t>Jesus</a:t>
            </a:r>
            <a:r>
              <a:rPr lang="es-MX" sz="2000" b="1" dirty="0" smtClean="0">
                <a:solidFill>
                  <a:srgbClr val="00B0F0"/>
                </a:solidFill>
              </a:rPr>
              <a:t> </a:t>
            </a:r>
            <a:r>
              <a:rPr lang="es-MX" sz="2000" b="1" dirty="0" err="1" smtClean="0">
                <a:solidFill>
                  <a:srgbClr val="00B0F0"/>
                </a:solidFill>
              </a:rPr>
              <a:t>became</a:t>
            </a:r>
            <a:r>
              <a:rPr lang="es-MX" sz="2000" b="1" dirty="0" smtClean="0">
                <a:solidFill>
                  <a:srgbClr val="00B0F0"/>
                </a:solidFill>
              </a:rPr>
              <a:t> </a:t>
            </a:r>
            <a:r>
              <a:rPr lang="es-MX" sz="2000" b="1" dirty="0" err="1" smtClean="0">
                <a:solidFill>
                  <a:srgbClr val="00B0F0"/>
                </a:solidFill>
              </a:rPr>
              <a:t>flesh</a:t>
            </a:r>
            <a:r>
              <a:rPr lang="es-MX" sz="2000" b="1" dirty="0" smtClean="0">
                <a:solidFill>
                  <a:srgbClr val="00B0F0"/>
                </a:solidFill>
              </a:rPr>
              <a:t>, of </a:t>
            </a:r>
            <a:r>
              <a:rPr lang="es-MX" sz="2000" b="1" dirty="0" err="1" smtClean="0">
                <a:solidFill>
                  <a:srgbClr val="00B0F0"/>
                </a:solidFill>
              </a:rPr>
              <a:t>the</a:t>
            </a:r>
            <a:r>
              <a:rPr lang="es-MX" sz="2000" b="1" dirty="0" smtClean="0">
                <a:solidFill>
                  <a:srgbClr val="00B0F0"/>
                </a:solidFill>
              </a:rPr>
              <a:t> </a:t>
            </a:r>
            <a:r>
              <a:rPr lang="es-MX" sz="2000" b="1" dirty="0" err="1" smtClean="0">
                <a:solidFill>
                  <a:srgbClr val="00B0F0"/>
                </a:solidFill>
              </a:rPr>
              <a:t>seed</a:t>
            </a:r>
            <a:r>
              <a:rPr lang="es-MX" sz="2000" b="1" dirty="0" smtClean="0">
                <a:solidFill>
                  <a:srgbClr val="00B0F0"/>
                </a:solidFill>
              </a:rPr>
              <a:t> of David, </a:t>
            </a:r>
            <a:r>
              <a:rPr lang="es-MX" sz="2000" b="1" dirty="0" err="1" smtClean="0">
                <a:solidFill>
                  <a:srgbClr val="00B0F0"/>
                </a:solidFill>
              </a:rPr>
              <a:t>to</a:t>
            </a:r>
            <a:r>
              <a:rPr lang="es-MX" sz="2000" b="1" dirty="0" smtClean="0">
                <a:solidFill>
                  <a:srgbClr val="00B0F0"/>
                </a:solidFill>
              </a:rPr>
              <a:t> </a:t>
            </a:r>
            <a:r>
              <a:rPr lang="es-MX" sz="2000" b="1" dirty="0" err="1" smtClean="0">
                <a:solidFill>
                  <a:srgbClr val="00B0F0"/>
                </a:solidFill>
              </a:rPr>
              <a:t>fulfill</a:t>
            </a:r>
            <a:r>
              <a:rPr lang="es-MX" sz="2000" b="1" dirty="0" smtClean="0">
                <a:solidFill>
                  <a:srgbClr val="00B0F0"/>
                </a:solidFill>
              </a:rPr>
              <a:t> a </a:t>
            </a:r>
            <a:r>
              <a:rPr lang="es-MX" sz="2000" b="1" dirty="0" err="1" smtClean="0">
                <a:solidFill>
                  <a:srgbClr val="00B0F0"/>
                </a:solidFill>
              </a:rPr>
              <a:t>purpose</a:t>
            </a:r>
            <a:endParaRPr lang="es-MX" sz="2000" b="1" dirty="0" smtClean="0">
              <a:solidFill>
                <a:srgbClr val="00B0F0"/>
              </a:solidFill>
            </a:endParaRPr>
          </a:p>
          <a:p>
            <a:pPr marL="576262" indent="-457200" eaLnBrk="1" hangingPunct="1"/>
            <a:r>
              <a:rPr lang="es-MX" sz="2800" b="1" dirty="0" smtClean="0"/>
              <a:t>1:4 – </a:t>
            </a:r>
            <a:r>
              <a:rPr lang="es-MX" sz="2800" b="1" dirty="0" err="1" smtClean="0"/>
              <a:t>The</a:t>
            </a:r>
            <a:r>
              <a:rPr lang="es-MX" sz="2800" b="1" dirty="0" smtClean="0"/>
              <a:t> </a:t>
            </a:r>
            <a:r>
              <a:rPr lang="es-MX" sz="2800" b="1" dirty="0" err="1" smtClean="0"/>
              <a:t>good</a:t>
            </a:r>
            <a:r>
              <a:rPr lang="es-MX" sz="2800" b="1" dirty="0" smtClean="0"/>
              <a:t> </a:t>
            </a:r>
            <a:r>
              <a:rPr lang="es-MX" sz="2800" b="1" dirty="0" err="1" smtClean="0"/>
              <a:t>news</a:t>
            </a:r>
            <a:r>
              <a:rPr lang="es-MX" sz="2800" b="1" dirty="0" smtClean="0"/>
              <a:t> </a:t>
            </a:r>
            <a:r>
              <a:rPr lang="es-MX" sz="2800" b="1" dirty="0" err="1" smtClean="0"/>
              <a:t>is</a:t>
            </a:r>
            <a:r>
              <a:rPr lang="es-MX" sz="2800" b="1" dirty="0" smtClean="0"/>
              <a:t> </a:t>
            </a:r>
            <a:r>
              <a:rPr lang="es-MX" sz="2800" b="1" dirty="0" err="1" smtClean="0"/>
              <a:t>that</a:t>
            </a:r>
            <a:r>
              <a:rPr lang="es-MX" sz="2800" b="1" dirty="0" smtClean="0"/>
              <a:t> </a:t>
            </a:r>
            <a:r>
              <a:rPr lang="es-MX" sz="2800" b="1" dirty="0" err="1" smtClean="0"/>
              <a:t>Jesus</a:t>
            </a:r>
            <a:r>
              <a:rPr lang="es-MX" sz="2800" b="1" dirty="0" smtClean="0"/>
              <a:t> </a:t>
            </a:r>
            <a:r>
              <a:rPr lang="es-MX" sz="2800" b="1" dirty="0" err="1" smtClean="0"/>
              <a:t>is</a:t>
            </a:r>
            <a:r>
              <a:rPr lang="es-MX" sz="2800" b="1" dirty="0" smtClean="0"/>
              <a:t> more </a:t>
            </a:r>
            <a:r>
              <a:rPr lang="es-MX" sz="2800" b="1" dirty="0" err="1" smtClean="0"/>
              <a:t>than</a:t>
            </a:r>
            <a:r>
              <a:rPr lang="es-MX" sz="2800" b="1" dirty="0" smtClean="0"/>
              <a:t> </a:t>
            </a:r>
            <a:r>
              <a:rPr lang="es-MX" sz="2800" b="1" dirty="0" err="1" smtClean="0"/>
              <a:t>human</a:t>
            </a:r>
            <a:endParaRPr lang="es-MX" sz="2800" b="1" dirty="0" smtClean="0"/>
          </a:p>
          <a:p>
            <a:pPr marL="868362" lvl="1" indent="-457200" eaLnBrk="1" hangingPunct="1"/>
            <a:r>
              <a:rPr lang="es-MX" sz="2000" b="1" dirty="0" err="1" smtClean="0">
                <a:solidFill>
                  <a:srgbClr val="00B0F0"/>
                </a:solidFill>
              </a:rPr>
              <a:t>Jesus</a:t>
            </a:r>
            <a:r>
              <a:rPr lang="es-MX" sz="2000" b="1" dirty="0" smtClean="0">
                <a:solidFill>
                  <a:srgbClr val="00B0F0"/>
                </a:solidFill>
              </a:rPr>
              <a:t> </a:t>
            </a:r>
            <a:r>
              <a:rPr lang="es-MX" sz="2000" b="1" dirty="0" err="1" smtClean="0">
                <a:solidFill>
                  <a:srgbClr val="00B0F0"/>
                </a:solidFill>
              </a:rPr>
              <a:t>was</a:t>
            </a:r>
            <a:r>
              <a:rPr lang="es-MX" sz="2000" b="1" dirty="0" smtClean="0">
                <a:solidFill>
                  <a:srgbClr val="00B0F0"/>
                </a:solidFill>
              </a:rPr>
              <a:t> </a:t>
            </a:r>
            <a:r>
              <a:rPr lang="es-MX" sz="2000" b="1" dirty="0" err="1" smtClean="0">
                <a:solidFill>
                  <a:srgbClr val="00B0F0"/>
                </a:solidFill>
              </a:rPr>
              <a:t>not</a:t>
            </a:r>
            <a:r>
              <a:rPr lang="es-MX" sz="2000" b="1" dirty="0" smtClean="0">
                <a:solidFill>
                  <a:srgbClr val="00B0F0"/>
                </a:solidFill>
              </a:rPr>
              <a:t> </a:t>
            </a:r>
            <a:r>
              <a:rPr lang="es-MX" sz="2000" b="1" dirty="0" err="1" smtClean="0">
                <a:solidFill>
                  <a:srgbClr val="00B0F0"/>
                </a:solidFill>
              </a:rPr>
              <a:t>only</a:t>
            </a:r>
            <a:r>
              <a:rPr lang="es-MX" sz="2000" b="1" dirty="0" smtClean="0">
                <a:solidFill>
                  <a:srgbClr val="00B0F0"/>
                </a:solidFill>
              </a:rPr>
              <a:t> a </a:t>
            </a:r>
            <a:r>
              <a:rPr lang="es-MX" sz="2000" b="1" dirty="0" err="1" smtClean="0">
                <a:solidFill>
                  <a:srgbClr val="00B0F0"/>
                </a:solidFill>
              </a:rPr>
              <a:t>man</a:t>
            </a:r>
            <a:r>
              <a:rPr lang="es-MX" sz="2000" b="1" dirty="0" smtClean="0">
                <a:solidFill>
                  <a:srgbClr val="00B0F0"/>
                </a:solidFill>
              </a:rPr>
              <a:t>, </a:t>
            </a:r>
            <a:r>
              <a:rPr lang="es-MX" sz="2000" b="1" dirty="0" err="1" smtClean="0">
                <a:solidFill>
                  <a:srgbClr val="00B0F0"/>
                </a:solidFill>
              </a:rPr>
              <a:t>but</a:t>
            </a:r>
            <a:r>
              <a:rPr lang="es-MX" sz="2000" b="1" dirty="0" smtClean="0">
                <a:solidFill>
                  <a:srgbClr val="00B0F0"/>
                </a:solidFill>
              </a:rPr>
              <a:t> </a:t>
            </a:r>
            <a:r>
              <a:rPr lang="es-MX" sz="2000" b="1" dirty="0" err="1" smtClean="0">
                <a:solidFill>
                  <a:srgbClr val="00B0F0"/>
                </a:solidFill>
              </a:rPr>
              <a:t>is</a:t>
            </a:r>
            <a:r>
              <a:rPr lang="es-MX" sz="2000" b="1" dirty="0" smtClean="0">
                <a:solidFill>
                  <a:srgbClr val="00B0F0"/>
                </a:solidFill>
              </a:rPr>
              <a:t> </a:t>
            </a:r>
            <a:r>
              <a:rPr lang="es-MX" sz="2000" b="1" dirty="0" err="1" smtClean="0">
                <a:solidFill>
                  <a:srgbClr val="00B0F0"/>
                </a:solidFill>
              </a:rPr>
              <a:t>God</a:t>
            </a:r>
            <a:r>
              <a:rPr lang="es-MX" sz="2000" b="1" dirty="0" smtClean="0">
                <a:solidFill>
                  <a:srgbClr val="00B0F0"/>
                </a:solidFill>
              </a:rPr>
              <a:t>, </a:t>
            </a:r>
            <a:r>
              <a:rPr lang="es-MX" sz="2000" b="1" dirty="0" smtClean="0"/>
              <a:t>“</a:t>
            </a:r>
            <a:r>
              <a:rPr lang="es-MX" sz="2000" b="1" dirty="0" err="1" smtClean="0"/>
              <a:t>declared</a:t>
            </a:r>
            <a:r>
              <a:rPr lang="es-MX" sz="2000" b="1" dirty="0" smtClean="0"/>
              <a:t> </a:t>
            </a:r>
            <a:r>
              <a:rPr lang="es-MX" sz="2000" b="1" dirty="0" err="1" smtClean="0"/>
              <a:t>to</a:t>
            </a:r>
            <a:r>
              <a:rPr lang="es-MX" sz="2000" b="1" dirty="0" smtClean="0"/>
              <a:t> </a:t>
            </a:r>
            <a:r>
              <a:rPr lang="es-MX" sz="2000" b="1" dirty="0" err="1" smtClean="0"/>
              <a:t>be</a:t>
            </a:r>
            <a:r>
              <a:rPr lang="es-MX" sz="2000" b="1" dirty="0" smtClean="0"/>
              <a:t> </a:t>
            </a:r>
            <a:r>
              <a:rPr lang="es-MX" sz="2000" b="1" dirty="0" err="1" smtClean="0"/>
              <a:t>the</a:t>
            </a:r>
            <a:r>
              <a:rPr lang="es-MX" sz="2000" b="1" dirty="0" smtClean="0"/>
              <a:t> Son of </a:t>
            </a:r>
            <a:r>
              <a:rPr lang="es-MX" sz="2000" b="1" dirty="0" err="1" smtClean="0"/>
              <a:t>God</a:t>
            </a:r>
            <a:r>
              <a:rPr lang="es-MX" sz="2000" b="1" dirty="0" smtClean="0"/>
              <a:t> </a:t>
            </a:r>
            <a:r>
              <a:rPr lang="es-MX" sz="2000" b="1" dirty="0" err="1" smtClean="0"/>
              <a:t>with</a:t>
            </a:r>
            <a:r>
              <a:rPr lang="es-MX" sz="2000" b="1" dirty="0" smtClean="0"/>
              <a:t> </a:t>
            </a:r>
            <a:r>
              <a:rPr lang="es-MX" sz="2000" b="1" dirty="0" err="1" smtClean="0"/>
              <a:t>power</a:t>
            </a:r>
            <a:r>
              <a:rPr lang="es-MX" sz="2000" b="1" dirty="0" smtClean="0"/>
              <a:t> </a:t>
            </a:r>
            <a:r>
              <a:rPr lang="es-MX" sz="2000" b="1" dirty="0" err="1" smtClean="0"/>
              <a:t>according</a:t>
            </a:r>
            <a:r>
              <a:rPr lang="es-MX" sz="2000" b="1" dirty="0" smtClean="0"/>
              <a:t> </a:t>
            </a:r>
            <a:r>
              <a:rPr lang="es-MX" sz="2000" b="1" dirty="0" err="1" smtClean="0"/>
              <a:t>to</a:t>
            </a:r>
            <a:r>
              <a:rPr lang="es-MX" sz="2000" b="1" dirty="0" smtClean="0"/>
              <a:t> </a:t>
            </a:r>
            <a:r>
              <a:rPr lang="es-MX" sz="2000" b="1" dirty="0" err="1" smtClean="0"/>
              <a:t>the</a:t>
            </a:r>
            <a:r>
              <a:rPr lang="es-MX" sz="2000" b="1" dirty="0" smtClean="0"/>
              <a:t> </a:t>
            </a:r>
            <a:r>
              <a:rPr lang="es-MX" sz="2000" b="1" dirty="0" err="1" smtClean="0"/>
              <a:t>Spirit</a:t>
            </a:r>
            <a:r>
              <a:rPr lang="es-MX" sz="2000" b="1" dirty="0" smtClean="0"/>
              <a:t>…” </a:t>
            </a:r>
          </a:p>
          <a:p>
            <a:pPr marL="868362" lvl="1" indent="-457200" eaLnBrk="1" hangingPunct="1"/>
            <a:r>
              <a:rPr lang="es-MX" sz="2000" b="1" dirty="0" err="1" smtClean="0">
                <a:solidFill>
                  <a:srgbClr val="00B0F0"/>
                </a:solidFill>
              </a:rPr>
              <a:t>The</a:t>
            </a:r>
            <a:r>
              <a:rPr lang="es-MX" sz="2000" b="1" dirty="0" smtClean="0">
                <a:solidFill>
                  <a:srgbClr val="00B0F0"/>
                </a:solidFill>
              </a:rPr>
              <a:t> grave </a:t>
            </a:r>
            <a:r>
              <a:rPr lang="es-MX" sz="2000" b="1" dirty="0" err="1" smtClean="0">
                <a:solidFill>
                  <a:srgbClr val="00B0F0"/>
                </a:solidFill>
              </a:rPr>
              <a:t>could</a:t>
            </a:r>
            <a:r>
              <a:rPr lang="es-MX" sz="2000" b="1" dirty="0" smtClean="0">
                <a:solidFill>
                  <a:srgbClr val="00B0F0"/>
                </a:solidFill>
              </a:rPr>
              <a:t> </a:t>
            </a:r>
            <a:r>
              <a:rPr lang="es-MX" sz="2000" b="1" dirty="0" err="1" smtClean="0">
                <a:solidFill>
                  <a:srgbClr val="00B0F0"/>
                </a:solidFill>
              </a:rPr>
              <a:t>not</a:t>
            </a:r>
            <a:r>
              <a:rPr lang="es-MX" sz="2000" b="1" dirty="0" smtClean="0">
                <a:solidFill>
                  <a:srgbClr val="00B0F0"/>
                </a:solidFill>
              </a:rPr>
              <a:t> </a:t>
            </a:r>
            <a:r>
              <a:rPr lang="es-MX" sz="2000" b="1" dirty="0" err="1" smtClean="0">
                <a:solidFill>
                  <a:srgbClr val="00B0F0"/>
                </a:solidFill>
              </a:rPr>
              <a:t>hold</a:t>
            </a:r>
            <a:r>
              <a:rPr lang="es-MX" sz="2000" b="1" dirty="0" smtClean="0">
                <a:solidFill>
                  <a:srgbClr val="00B0F0"/>
                </a:solidFill>
              </a:rPr>
              <a:t> </a:t>
            </a:r>
            <a:r>
              <a:rPr lang="es-MX" sz="2000" b="1" dirty="0" err="1" smtClean="0">
                <a:solidFill>
                  <a:srgbClr val="00B0F0"/>
                </a:solidFill>
              </a:rPr>
              <a:t>Jesus</a:t>
            </a:r>
            <a:r>
              <a:rPr lang="es-MX" sz="2000" b="1" dirty="0" smtClean="0">
                <a:solidFill>
                  <a:srgbClr val="00B0F0"/>
                </a:solidFill>
              </a:rPr>
              <a:t>, he ascended </a:t>
            </a:r>
            <a:r>
              <a:rPr lang="es-MX" sz="2000" b="1" dirty="0" err="1" smtClean="0">
                <a:solidFill>
                  <a:srgbClr val="00B0F0"/>
                </a:solidFill>
              </a:rPr>
              <a:t>to</a:t>
            </a:r>
            <a:r>
              <a:rPr lang="es-MX" sz="2000" b="1" dirty="0" smtClean="0">
                <a:solidFill>
                  <a:srgbClr val="00B0F0"/>
                </a:solidFill>
              </a:rPr>
              <a:t> </a:t>
            </a:r>
            <a:r>
              <a:rPr lang="es-MX" sz="2000" b="1" dirty="0" err="1" smtClean="0">
                <a:solidFill>
                  <a:srgbClr val="00B0F0"/>
                </a:solidFill>
              </a:rPr>
              <a:t>Glory</a:t>
            </a:r>
            <a:endParaRPr lang="es-MX" sz="2000" b="1" dirty="0" smtClean="0">
              <a:solidFill>
                <a:srgbClr val="00B0F0"/>
              </a:solidFill>
            </a:endParaRPr>
          </a:p>
          <a:p>
            <a:pPr marL="868362" lvl="1" indent="-457200" eaLnBrk="1" hangingPunct="1"/>
            <a:r>
              <a:rPr lang="es-MX" sz="2000" b="1" dirty="0" err="1" smtClean="0">
                <a:solidFill>
                  <a:srgbClr val="00B0F0"/>
                </a:solidFill>
              </a:rPr>
              <a:t>We</a:t>
            </a:r>
            <a:r>
              <a:rPr lang="es-MX" sz="2000" b="1" dirty="0" smtClean="0">
                <a:solidFill>
                  <a:srgbClr val="00B0F0"/>
                </a:solidFill>
              </a:rPr>
              <a:t> </a:t>
            </a:r>
            <a:r>
              <a:rPr lang="es-MX" sz="2000" b="1" dirty="0" err="1" smtClean="0">
                <a:solidFill>
                  <a:srgbClr val="00B0F0"/>
                </a:solidFill>
              </a:rPr>
              <a:t>need</a:t>
            </a:r>
            <a:r>
              <a:rPr lang="es-MX" sz="2000" b="1" dirty="0" smtClean="0">
                <a:solidFill>
                  <a:srgbClr val="00B0F0"/>
                </a:solidFill>
              </a:rPr>
              <a:t> </a:t>
            </a:r>
            <a:r>
              <a:rPr lang="es-MX" sz="2000" b="1" dirty="0" err="1" smtClean="0">
                <a:solidFill>
                  <a:srgbClr val="00B0F0"/>
                </a:solidFill>
              </a:rPr>
              <a:t>someone</a:t>
            </a:r>
            <a:r>
              <a:rPr lang="es-MX" sz="2000" b="1" dirty="0" smtClean="0">
                <a:solidFill>
                  <a:srgbClr val="00B0F0"/>
                </a:solidFill>
              </a:rPr>
              <a:t> </a:t>
            </a:r>
            <a:r>
              <a:rPr lang="es-MX" sz="2000" b="1" dirty="0" err="1" smtClean="0">
                <a:solidFill>
                  <a:srgbClr val="00B0F0"/>
                </a:solidFill>
              </a:rPr>
              <a:t>who</a:t>
            </a:r>
            <a:r>
              <a:rPr lang="es-MX" sz="2000" b="1" dirty="0" smtClean="0">
                <a:solidFill>
                  <a:srgbClr val="00B0F0"/>
                </a:solidFill>
              </a:rPr>
              <a:t> </a:t>
            </a:r>
            <a:r>
              <a:rPr lang="es-MX" sz="2000" b="1" dirty="0" err="1" smtClean="0">
                <a:solidFill>
                  <a:srgbClr val="00B0F0"/>
                </a:solidFill>
              </a:rPr>
              <a:t>is</a:t>
            </a:r>
            <a:r>
              <a:rPr lang="es-MX" sz="2000" b="1" dirty="0" smtClean="0">
                <a:solidFill>
                  <a:srgbClr val="00B0F0"/>
                </a:solidFill>
              </a:rPr>
              <a:t> </a:t>
            </a:r>
            <a:r>
              <a:rPr lang="es-MX" sz="2000" b="1" dirty="0" err="1" smtClean="0">
                <a:solidFill>
                  <a:srgbClr val="00B0F0"/>
                </a:solidFill>
              </a:rPr>
              <a:t>God</a:t>
            </a:r>
            <a:r>
              <a:rPr lang="es-MX" sz="2000" b="1" dirty="0" smtClean="0">
                <a:solidFill>
                  <a:srgbClr val="00B0F0"/>
                </a:solidFill>
              </a:rPr>
              <a:t>, has </a:t>
            </a:r>
            <a:r>
              <a:rPr lang="es-MX" sz="2000" b="1" dirty="0" err="1" smtClean="0">
                <a:solidFill>
                  <a:srgbClr val="00B0F0"/>
                </a:solidFill>
              </a:rPr>
              <a:t>the</a:t>
            </a:r>
            <a:r>
              <a:rPr lang="es-MX" sz="2000" b="1" dirty="0" smtClean="0">
                <a:solidFill>
                  <a:srgbClr val="00B0F0"/>
                </a:solidFill>
              </a:rPr>
              <a:t> </a:t>
            </a:r>
            <a:r>
              <a:rPr lang="es-MX" sz="2000" b="1" dirty="0" err="1" smtClean="0">
                <a:solidFill>
                  <a:srgbClr val="00B0F0"/>
                </a:solidFill>
              </a:rPr>
              <a:t>power</a:t>
            </a:r>
            <a:r>
              <a:rPr lang="es-MX" sz="2000" b="1" dirty="0" smtClean="0">
                <a:solidFill>
                  <a:srgbClr val="00B0F0"/>
                </a:solidFill>
              </a:rPr>
              <a:t> </a:t>
            </a:r>
            <a:r>
              <a:rPr lang="es-MX" sz="2000" b="1" dirty="0" err="1" smtClean="0">
                <a:solidFill>
                  <a:srgbClr val="00B0F0"/>
                </a:solidFill>
              </a:rPr>
              <a:t>to</a:t>
            </a:r>
            <a:r>
              <a:rPr lang="es-MX" sz="2000" b="1" dirty="0" smtClean="0">
                <a:solidFill>
                  <a:srgbClr val="00B0F0"/>
                </a:solidFill>
              </a:rPr>
              <a:t> </a:t>
            </a:r>
            <a:r>
              <a:rPr lang="es-MX" sz="2000" b="1" dirty="0" err="1" smtClean="0">
                <a:solidFill>
                  <a:srgbClr val="00B0F0"/>
                </a:solidFill>
              </a:rPr>
              <a:t>conquer</a:t>
            </a:r>
            <a:r>
              <a:rPr lang="es-MX" sz="2000" b="1" dirty="0" smtClean="0">
                <a:solidFill>
                  <a:srgbClr val="00B0F0"/>
                </a:solidFill>
              </a:rPr>
              <a:t> </a:t>
            </a:r>
            <a:r>
              <a:rPr lang="es-MX" sz="2000" b="1" dirty="0" err="1" smtClean="0">
                <a:solidFill>
                  <a:srgbClr val="00B0F0"/>
                </a:solidFill>
              </a:rPr>
              <a:t>Satan</a:t>
            </a:r>
            <a:r>
              <a:rPr lang="es-MX" sz="2000" b="1" dirty="0" smtClean="0">
                <a:solidFill>
                  <a:srgbClr val="00B0F0"/>
                </a:solidFill>
              </a:rPr>
              <a:t>, </a:t>
            </a:r>
            <a:r>
              <a:rPr lang="es-MX" sz="2000" b="1" dirty="0" err="1" smtClean="0">
                <a:solidFill>
                  <a:srgbClr val="00B0F0"/>
                </a:solidFill>
              </a:rPr>
              <a:t>to</a:t>
            </a:r>
            <a:r>
              <a:rPr lang="es-MX" sz="2000" b="1" dirty="0" smtClean="0">
                <a:solidFill>
                  <a:srgbClr val="00B0F0"/>
                </a:solidFill>
              </a:rPr>
              <a:t> </a:t>
            </a:r>
            <a:r>
              <a:rPr lang="es-MX" sz="2000" b="1" dirty="0" err="1" smtClean="0">
                <a:solidFill>
                  <a:srgbClr val="00B0F0"/>
                </a:solidFill>
              </a:rPr>
              <a:t>conquer</a:t>
            </a:r>
            <a:r>
              <a:rPr lang="es-MX" sz="2000" b="1" dirty="0" smtClean="0">
                <a:solidFill>
                  <a:srgbClr val="00B0F0"/>
                </a:solidFill>
              </a:rPr>
              <a:t> sin, </a:t>
            </a:r>
            <a:r>
              <a:rPr lang="es-MX" sz="2000" b="1" dirty="0" err="1" smtClean="0">
                <a:solidFill>
                  <a:srgbClr val="00B0F0"/>
                </a:solidFill>
              </a:rPr>
              <a:t>to</a:t>
            </a:r>
            <a:r>
              <a:rPr lang="es-MX" sz="2000" b="1" dirty="0" smtClean="0">
                <a:solidFill>
                  <a:srgbClr val="00B0F0"/>
                </a:solidFill>
              </a:rPr>
              <a:t> </a:t>
            </a:r>
            <a:r>
              <a:rPr lang="es-MX" sz="2000" b="1" dirty="0" err="1" smtClean="0">
                <a:solidFill>
                  <a:srgbClr val="00B0F0"/>
                </a:solidFill>
              </a:rPr>
              <a:t>conquer</a:t>
            </a:r>
            <a:r>
              <a:rPr lang="es-MX" sz="2000" b="1" dirty="0" smtClean="0">
                <a:solidFill>
                  <a:srgbClr val="00B0F0"/>
                </a:solidFill>
              </a:rPr>
              <a:t> </a:t>
            </a:r>
            <a:r>
              <a:rPr lang="es-MX" sz="2000" b="1" dirty="0" err="1" smtClean="0">
                <a:solidFill>
                  <a:srgbClr val="00B0F0"/>
                </a:solidFill>
              </a:rPr>
              <a:t>death</a:t>
            </a:r>
            <a:r>
              <a:rPr lang="es-MX" sz="2000" b="1" dirty="0" smtClean="0">
                <a:solidFill>
                  <a:srgbClr val="00B0F0"/>
                </a:solidFill>
              </a:rPr>
              <a:t>, </a:t>
            </a:r>
            <a:r>
              <a:rPr lang="es-MX" sz="2000" b="1" dirty="0" err="1" smtClean="0">
                <a:solidFill>
                  <a:srgbClr val="00B0F0"/>
                </a:solidFill>
              </a:rPr>
              <a:t>to</a:t>
            </a:r>
            <a:r>
              <a:rPr lang="es-MX" sz="2000" b="1" dirty="0" smtClean="0">
                <a:solidFill>
                  <a:srgbClr val="00B0F0"/>
                </a:solidFill>
              </a:rPr>
              <a:t> </a:t>
            </a:r>
            <a:r>
              <a:rPr lang="es-MX" sz="2000" b="1" dirty="0" err="1" smtClean="0">
                <a:solidFill>
                  <a:srgbClr val="00B0F0"/>
                </a:solidFill>
              </a:rPr>
              <a:t>take</a:t>
            </a:r>
            <a:r>
              <a:rPr lang="es-MX" sz="2000" b="1" dirty="0" smtClean="0">
                <a:solidFill>
                  <a:srgbClr val="00B0F0"/>
                </a:solidFill>
              </a:rPr>
              <a:t> </a:t>
            </a:r>
            <a:r>
              <a:rPr lang="es-MX" sz="2000" b="1" dirty="0" err="1" smtClean="0">
                <a:solidFill>
                  <a:srgbClr val="00B0F0"/>
                </a:solidFill>
              </a:rPr>
              <a:t>us</a:t>
            </a:r>
            <a:r>
              <a:rPr lang="es-MX" sz="2000" b="1" dirty="0" smtClean="0">
                <a:solidFill>
                  <a:srgbClr val="00B0F0"/>
                </a:solidFill>
              </a:rPr>
              <a:t> </a:t>
            </a:r>
            <a:r>
              <a:rPr lang="es-MX" sz="2000" b="1" dirty="0" err="1" smtClean="0">
                <a:solidFill>
                  <a:srgbClr val="00B0F0"/>
                </a:solidFill>
              </a:rPr>
              <a:t>with</a:t>
            </a:r>
            <a:r>
              <a:rPr lang="es-MX" sz="2000" b="1" dirty="0" smtClean="0">
                <a:solidFill>
                  <a:srgbClr val="00B0F0"/>
                </a:solidFill>
              </a:rPr>
              <a:t> </a:t>
            </a:r>
            <a:r>
              <a:rPr lang="es-MX" sz="2000" b="1" dirty="0" err="1" smtClean="0">
                <a:solidFill>
                  <a:srgbClr val="00B0F0"/>
                </a:solidFill>
              </a:rPr>
              <a:t>Him</a:t>
            </a:r>
            <a:r>
              <a:rPr lang="es-MX" sz="2000" b="1" dirty="0" smtClean="0">
                <a:solidFill>
                  <a:srgbClr val="00B0F0"/>
                </a:solidFill>
              </a:rPr>
              <a:t> </a:t>
            </a:r>
            <a:r>
              <a:rPr lang="es-MX" sz="2000" b="1" dirty="0" err="1" smtClean="0">
                <a:solidFill>
                  <a:srgbClr val="00B0F0"/>
                </a:solidFill>
              </a:rPr>
              <a:t>to</a:t>
            </a:r>
            <a:r>
              <a:rPr lang="es-MX" sz="2000" b="1" dirty="0" smtClean="0">
                <a:solidFill>
                  <a:srgbClr val="00B0F0"/>
                </a:solidFill>
              </a:rPr>
              <a:t> </a:t>
            </a:r>
            <a:r>
              <a:rPr lang="es-MX" sz="2000" b="1" dirty="0" err="1" smtClean="0">
                <a:solidFill>
                  <a:srgbClr val="00B0F0"/>
                </a:solidFill>
              </a:rPr>
              <a:t>Heaven’s</a:t>
            </a:r>
            <a:r>
              <a:rPr lang="es-MX" sz="2000" b="1" dirty="0" smtClean="0">
                <a:solidFill>
                  <a:srgbClr val="00B0F0"/>
                </a:solidFill>
              </a:rPr>
              <a:t> </a:t>
            </a:r>
            <a:r>
              <a:rPr lang="es-MX" sz="2000" b="1" dirty="0" err="1" smtClean="0">
                <a:solidFill>
                  <a:srgbClr val="00B0F0"/>
                </a:solidFill>
              </a:rPr>
              <a:t>Glory</a:t>
            </a:r>
            <a:r>
              <a:rPr lang="es-MX" sz="2000" b="1" dirty="0" smtClean="0">
                <a:solidFill>
                  <a:srgbClr val="00B0F0"/>
                </a:solidFill>
              </a:rPr>
              <a:t> – </a:t>
            </a:r>
            <a:r>
              <a:rPr lang="es-MX" sz="2000" b="1" dirty="0" err="1" smtClean="0">
                <a:solidFill>
                  <a:srgbClr val="00B0F0"/>
                </a:solidFill>
              </a:rPr>
              <a:t>God</a:t>
            </a:r>
            <a:r>
              <a:rPr lang="es-MX" sz="2000" b="1" dirty="0" smtClean="0">
                <a:solidFill>
                  <a:srgbClr val="00B0F0"/>
                </a:solidFill>
              </a:rPr>
              <a:t> </a:t>
            </a:r>
            <a:r>
              <a:rPr lang="es-MX" sz="2000" b="1" dirty="0" err="1" smtClean="0">
                <a:solidFill>
                  <a:srgbClr val="00B0F0"/>
                </a:solidFill>
              </a:rPr>
              <a:t>gave</a:t>
            </a:r>
            <a:r>
              <a:rPr lang="es-MX" sz="2000" b="1" dirty="0" smtClean="0">
                <a:solidFill>
                  <a:srgbClr val="00B0F0"/>
                </a:solidFill>
              </a:rPr>
              <a:t> </a:t>
            </a:r>
            <a:r>
              <a:rPr lang="es-MX" sz="2000" b="1" dirty="0" err="1" smtClean="0">
                <a:solidFill>
                  <a:srgbClr val="00B0F0"/>
                </a:solidFill>
              </a:rPr>
              <a:t>us</a:t>
            </a:r>
            <a:r>
              <a:rPr lang="es-MX" sz="2000" b="1" dirty="0" smtClean="0">
                <a:solidFill>
                  <a:srgbClr val="00B0F0"/>
                </a:solidFill>
              </a:rPr>
              <a:t> </a:t>
            </a:r>
            <a:r>
              <a:rPr lang="es-MX" sz="2000" b="1" dirty="0" err="1" smtClean="0">
                <a:solidFill>
                  <a:srgbClr val="00B0F0"/>
                </a:solidFill>
              </a:rPr>
              <a:t>Jesus,his</a:t>
            </a:r>
            <a:r>
              <a:rPr lang="es-MX" sz="2000" b="1" dirty="0" smtClean="0">
                <a:solidFill>
                  <a:srgbClr val="00B0F0"/>
                </a:solidFill>
              </a:rPr>
              <a:t> Son, and </a:t>
            </a:r>
            <a:r>
              <a:rPr lang="es-MX" sz="2000" b="1" dirty="0" err="1" smtClean="0">
                <a:solidFill>
                  <a:srgbClr val="00B0F0"/>
                </a:solidFill>
              </a:rPr>
              <a:t>that</a:t>
            </a:r>
            <a:r>
              <a:rPr lang="es-MX" sz="2000" b="1" dirty="0" smtClean="0">
                <a:solidFill>
                  <a:srgbClr val="00B0F0"/>
                </a:solidFill>
              </a:rPr>
              <a:t> </a:t>
            </a:r>
            <a:r>
              <a:rPr lang="es-MX" sz="2000" b="1" dirty="0" err="1" smtClean="0">
                <a:solidFill>
                  <a:srgbClr val="00B0F0"/>
                </a:solidFill>
              </a:rPr>
              <a:t>is</a:t>
            </a:r>
            <a:r>
              <a:rPr lang="es-MX" sz="2000" b="1" dirty="0" smtClean="0">
                <a:solidFill>
                  <a:srgbClr val="00B0F0"/>
                </a:solidFill>
              </a:rPr>
              <a:t> </a:t>
            </a:r>
            <a:r>
              <a:rPr lang="es-MX" sz="2000" b="1" dirty="0" err="1" smtClean="0">
                <a:solidFill>
                  <a:srgbClr val="00B0F0"/>
                </a:solidFill>
              </a:rPr>
              <a:t>The</a:t>
            </a:r>
            <a:r>
              <a:rPr lang="es-MX" sz="2000" b="1" dirty="0" smtClean="0">
                <a:solidFill>
                  <a:srgbClr val="00B0F0"/>
                </a:solidFill>
              </a:rPr>
              <a:t> </a:t>
            </a:r>
            <a:r>
              <a:rPr lang="es-MX" sz="2000" b="1" dirty="0" err="1" smtClean="0">
                <a:solidFill>
                  <a:srgbClr val="00B0F0"/>
                </a:solidFill>
              </a:rPr>
              <a:t>Good</a:t>
            </a:r>
            <a:r>
              <a:rPr lang="es-MX" sz="2000" b="1" dirty="0" smtClean="0">
                <a:solidFill>
                  <a:srgbClr val="00B0F0"/>
                </a:solidFill>
              </a:rPr>
              <a:t> News of </a:t>
            </a:r>
            <a:r>
              <a:rPr lang="es-MX" sz="2000" b="1" dirty="0" err="1" smtClean="0">
                <a:solidFill>
                  <a:srgbClr val="00B0F0"/>
                </a:solidFill>
              </a:rPr>
              <a:t>the</a:t>
            </a:r>
            <a:r>
              <a:rPr lang="es-MX" sz="2000" b="1" dirty="0" smtClean="0">
                <a:solidFill>
                  <a:srgbClr val="00B0F0"/>
                </a:solidFill>
              </a:rPr>
              <a:t> </a:t>
            </a:r>
            <a:r>
              <a:rPr lang="es-MX" sz="2000" b="1" dirty="0" err="1" smtClean="0">
                <a:solidFill>
                  <a:srgbClr val="00B0F0"/>
                </a:solidFill>
              </a:rPr>
              <a:t>Gospel</a:t>
            </a:r>
            <a:r>
              <a:rPr lang="es-MX" sz="2000" b="1" dirty="0" smtClean="0">
                <a:solidFill>
                  <a:srgbClr val="00B0F0"/>
                </a:solidFill>
              </a:rPr>
              <a:t>!</a:t>
            </a:r>
          </a:p>
          <a:p>
            <a:pPr eaLnBrk="1" hangingPunct="1"/>
            <a:endParaRPr lang="es-MX" sz="2400" b="1" dirty="0" smtClean="0"/>
          </a:p>
          <a:p>
            <a:pPr eaLnBrk="1" hangingPunct="1"/>
            <a:endParaRPr lang="es-MX" sz="1800" b="1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3187" name="Text Box 3"/>
          <p:cNvSpPr txBox="1">
            <a:spLocks noChangeArrowheads="1"/>
          </p:cNvSpPr>
          <p:nvPr/>
        </p:nvSpPr>
        <p:spPr bwMode="auto">
          <a:xfrm>
            <a:off x="0" y="60960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4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7.  </a:t>
            </a:r>
            <a:r>
              <a:rPr lang="es-MX" sz="48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Provides</a:t>
            </a:r>
            <a:r>
              <a:rPr lang="es-MX" sz="4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MX" sz="48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Saviour</a:t>
            </a:r>
            <a:endParaRPr lang="en-US" sz="4800" b="1" dirty="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152400"/>
            <a:ext cx="7848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</a:t>
            </a:r>
            <a:r>
              <a:rPr lang="es-MX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MX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Good</a:t>
            </a:r>
            <a:r>
              <a:rPr lang="es-MX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News of </a:t>
            </a:r>
            <a:r>
              <a:rPr lang="es-MX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God’s</a:t>
            </a:r>
            <a:r>
              <a:rPr lang="es-MX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MX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Glorious</a:t>
            </a:r>
            <a:r>
              <a:rPr lang="es-MX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MX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Gospel</a:t>
            </a:r>
            <a:r>
              <a:rPr lang="es-MX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… 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>
          <a:xfrm>
            <a:off x="304800" y="0"/>
            <a:ext cx="8839200" cy="4495800"/>
          </a:xfrm>
        </p:spPr>
        <p:txBody>
          <a:bodyPr/>
          <a:lstStyle/>
          <a:p>
            <a:pPr algn="ctr" eaLnBrk="1" hangingPunct="1"/>
            <a:r>
              <a:rPr lang="es-MX" sz="9600" b="1" dirty="0" err="1" smtClean="0">
                <a:effectLst>
                  <a:outerShdw blurRad="38100" dist="38100" dir="2700000" algn="tl">
                    <a:srgbClr val="5A6378"/>
                  </a:outerShdw>
                </a:effectLst>
              </a:rPr>
              <a:t>The</a:t>
            </a:r>
            <a:r>
              <a:rPr lang="es-MX" sz="9600" b="1" dirty="0" smtClean="0">
                <a:effectLst>
                  <a:outerShdw blurRad="38100" dist="38100" dir="2700000" algn="tl">
                    <a:srgbClr val="5A6378"/>
                  </a:outerShdw>
                </a:effectLst>
              </a:rPr>
              <a:t> </a:t>
            </a:r>
            <a:r>
              <a:rPr lang="es-MX" sz="9600" b="1" dirty="0" err="1" smtClean="0">
                <a:effectLst>
                  <a:outerShdw blurRad="38100" dist="38100" dir="2700000" algn="tl">
                    <a:srgbClr val="5A6378"/>
                  </a:outerShdw>
                </a:effectLst>
              </a:rPr>
              <a:t>Greatest</a:t>
            </a:r>
            <a:r>
              <a:rPr lang="es-MX" sz="9600" b="1" dirty="0" smtClean="0">
                <a:effectLst>
                  <a:outerShdw blurRad="38100" dist="38100" dir="2700000" algn="tl">
                    <a:srgbClr val="5A6378"/>
                  </a:outerShdw>
                </a:effectLst>
              </a:rPr>
              <a:t> </a:t>
            </a:r>
            <a:r>
              <a:rPr lang="es-MX" sz="9600" b="1" dirty="0" err="1" smtClean="0">
                <a:effectLst>
                  <a:outerShdw blurRad="38100" dist="38100" dir="2700000" algn="tl">
                    <a:srgbClr val="5A6378"/>
                  </a:outerShdw>
                </a:effectLst>
              </a:rPr>
              <a:t>Need</a:t>
            </a:r>
            <a:endParaRPr lang="es-MX" sz="9600" b="1" dirty="0" smtClean="0">
              <a:effectLst>
                <a:outerShdw blurRad="38100" dist="38100" dir="2700000" algn="tl">
                  <a:srgbClr val="5A6378"/>
                </a:outerShdw>
              </a:effectLst>
            </a:endParaRPr>
          </a:p>
          <a:p>
            <a:pPr algn="ctr" eaLnBrk="1" hangingPunct="1"/>
            <a:r>
              <a:rPr lang="es-MX" sz="72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5A6378"/>
                  </a:outerShdw>
                </a:effectLst>
              </a:rPr>
              <a:t>Romans</a:t>
            </a:r>
            <a:r>
              <a:rPr lang="es-MX" sz="7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5A6378"/>
                  </a:outerShdw>
                </a:effectLst>
              </a:rPr>
              <a:t> 1:1-4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0" y="2362200"/>
            <a:ext cx="9144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4800">
                <a:solidFill>
                  <a:schemeClr val="accent1"/>
                </a:solidFill>
              </a:rPr>
              <a:t> </a:t>
            </a:r>
            <a:endParaRPr lang="en-US" sz="2800">
              <a:solidFill>
                <a:schemeClr val="accent1"/>
              </a:solidFill>
            </a:endParaRPr>
          </a:p>
        </p:txBody>
      </p:sp>
      <p:sp>
        <p:nvSpPr>
          <p:cNvPr id="8198" name="Subtitle 2"/>
          <p:cNvSpPr>
            <a:spLocks/>
          </p:cNvSpPr>
          <p:nvPr/>
        </p:nvSpPr>
        <p:spPr bwMode="auto">
          <a:xfrm>
            <a:off x="304800" y="5638800"/>
            <a:ext cx="8610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8872" tIns="0" rIns="45720" bIns="0" anchor="b"/>
          <a:lstStyle/>
          <a:p>
            <a:pPr algn="ctr"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es-MX" sz="5400" b="1" dirty="0" err="1" smtClean="0">
                <a:solidFill>
                  <a:schemeClr val="accent1"/>
                </a:solidFill>
                <a:latin typeface="Corbel" pitchFamily="34" charset="0"/>
              </a:rPr>
              <a:t>The</a:t>
            </a:r>
            <a:r>
              <a:rPr lang="es-MX" sz="5400" b="1" dirty="0" smtClean="0">
                <a:solidFill>
                  <a:schemeClr val="accent1"/>
                </a:solidFill>
                <a:latin typeface="Corbel" pitchFamily="34" charset="0"/>
              </a:rPr>
              <a:t> </a:t>
            </a:r>
            <a:r>
              <a:rPr lang="es-MX" sz="5400" b="1" dirty="0" err="1" smtClean="0">
                <a:solidFill>
                  <a:srgbClr val="00B0F0"/>
                </a:solidFill>
                <a:latin typeface="Corbel" pitchFamily="34" charset="0"/>
              </a:rPr>
              <a:t>Good</a:t>
            </a:r>
            <a:r>
              <a:rPr lang="es-MX" sz="5400" b="1" dirty="0" smtClean="0">
                <a:solidFill>
                  <a:srgbClr val="00B0F0"/>
                </a:solidFill>
                <a:latin typeface="Corbel" pitchFamily="34" charset="0"/>
              </a:rPr>
              <a:t> News </a:t>
            </a:r>
            <a:r>
              <a:rPr lang="es-MX" sz="5400" b="1" dirty="0" smtClean="0">
                <a:solidFill>
                  <a:schemeClr val="accent1"/>
                </a:solidFill>
                <a:latin typeface="Corbel" pitchFamily="34" charset="0"/>
              </a:rPr>
              <a:t>of </a:t>
            </a:r>
          </a:p>
          <a:p>
            <a:pPr algn="ctr"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es-MX" sz="5400" b="1" dirty="0" err="1" smtClean="0">
                <a:solidFill>
                  <a:schemeClr val="accent1"/>
                </a:solidFill>
                <a:latin typeface="Corbel" pitchFamily="34" charset="0"/>
              </a:rPr>
              <a:t>God’s</a:t>
            </a:r>
            <a:r>
              <a:rPr lang="es-MX" sz="5400" b="1" dirty="0" smtClean="0">
                <a:solidFill>
                  <a:schemeClr val="accent1"/>
                </a:solidFill>
                <a:latin typeface="Corbel" pitchFamily="34" charset="0"/>
              </a:rPr>
              <a:t> </a:t>
            </a:r>
            <a:r>
              <a:rPr lang="es-MX" sz="5400" b="1" dirty="0" err="1" smtClean="0">
                <a:solidFill>
                  <a:schemeClr val="accent1"/>
                </a:solidFill>
                <a:latin typeface="Corbel" pitchFamily="34" charset="0"/>
              </a:rPr>
              <a:t>Glorious</a:t>
            </a:r>
            <a:r>
              <a:rPr lang="es-MX" sz="5400" b="1" dirty="0" smtClean="0">
                <a:solidFill>
                  <a:schemeClr val="accent1"/>
                </a:solidFill>
                <a:latin typeface="Corbel" pitchFamily="34" charset="0"/>
              </a:rPr>
              <a:t> </a:t>
            </a:r>
            <a:r>
              <a:rPr lang="es-MX" sz="5400" b="1" dirty="0" err="1" smtClean="0">
                <a:solidFill>
                  <a:schemeClr val="accent1"/>
                </a:solidFill>
                <a:latin typeface="Corbel" pitchFamily="34" charset="0"/>
              </a:rPr>
              <a:t>Gospel</a:t>
            </a:r>
            <a:endParaRPr lang="es-MX" sz="5400" b="1" dirty="0" smtClean="0">
              <a:solidFill>
                <a:schemeClr val="accent1"/>
              </a:solidFill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6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  <p:bldP spid="8197" grpId="1"/>
      <p:bldP spid="81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610600" cy="4724400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“Gospel” from “</a:t>
            </a:r>
            <a:r>
              <a:rPr lang="en-US" sz="2800" b="1" dirty="0" err="1" smtClean="0">
                <a:solidFill>
                  <a:schemeClr val="accent1"/>
                </a:solidFill>
              </a:rPr>
              <a:t>Eu</a:t>
            </a:r>
            <a:r>
              <a:rPr lang="en-US" sz="2800" b="1" dirty="0" smtClean="0"/>
              <a:t>” (Good) and “</a:t>
            </a:r>
            <a:r>
              <a:rPr lang="en-US" sz="2800" b="1" dirty="0" err="1" smtClean="0">
                <a:solidFill>
                  <a:schemeClr val="accent1"/>
                </a:solidFill>
              </a:rPr>
              <a:t>angelion</a:t>
            </a:r>
            <a:r>
              <a:rPr lang="en-US" sz="2800" b="1" dirty="0" smtClean="0"/>
              <a:t>” (message); “angel” = messenger </a:t>
            </a:r>
          </a:p>
          <a:p>
            <a:pPr lvl="1" eaLnBrk="1" hangingPunct="1">
              <a:spcBef>
                <a:spcPts val="600"/>
              </a:spcBef>
            </a:pPr>
            <a:r>
              <a:rPr lang="en-US" sz="2400" b="1" dirty="0" smtClean="0">
                <a:solidFill>
                  <a:srgbClr val="00B0F0"/>
                </a:solidFill>
              </a:rPr>
              <a:t>“The word </a:t>
            </a:r>
            <a:r>
              <a:rPr lang="en-US" sz="2400" b="1" i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gospel</a:t>
            </a:r>
            <a:r>
              <a:rPr lang="en-US" sz="2400" b="1" dirty="0" smtClean="0">
                <a:solidFill>
                  <a:srgbClr val="00B0F0"/>
                </a:solidFill>
              </a:rPr>
              <a:t> is derived from the Anglo-Saxon word which meant “the story concerning God.”</a:t>
            </a:r>
            <a:r>
              <a:rPr lang="es-MX" sz="2400" b="1" dirty="0" smtClean="0">
                <a:solidFill>
                  <a:srgbClr val="00B0F0"/>
                </a:solidFill>
              </a:rPr>
              <a:t> (ISBE </a:t>
            </a:r>
            <a:r>
              <a:rPr lang="es-MX" sz="2400" b="1" dirty="0" err="1" smtClean="0">
                <a:solidFill>
                  <a:srgbClr val="00B0F0"/>
                </a:solidFill>
              </a:rPr>
              <a:t>Enc</a:t>
            </a:r>
            <a:r>
              <a:rPr lang="es-MX" sz="2400" b="1" dirty="0" smtClean="0">
                <a:solidFill>
                  <a:srgbClr val="00B0F0"/>
                </a:solidFill>
              </a:rPr>
              <a:t>.)</a:t>
            </a:r>
          </a:p>
          <a:p>
            <a:pPr lvl="1" eaLnBrk="1" hangingPunct="1">
              <a:spcBef>
                <a:spcPts val="600"/>
              </a:spcBef>
            </a:pPr>
            <a:r>
              <a:rPr lang="es-MX" sz="2400" b="1" dirty="0" err="1" smtClean="0">
                <a:solidFill>
                  <a:srgbClr val="00B0F0"/>
                </a:solidFill>
              </a:rPr>
              <a:t>Good</a:t>
            </a:r>
            <a:r>
              <a:rPr lang="es-MX" sz="2400" b="1" dirty="0" smtClean="0">
                <a:solidFill>
                  <a:srgbClr val="00B0F0"/>
                </a:solidFill>
              </a:rPr>
              <a:t> </a:t>
            </a:r>
            <a:r>
              <a:rPr lang="es-MX" sz="2400" b="1" dirty="0" err="1" smtClean="0">
                <a:solidFill>
                  <a:srgbClr val="00B0F0"/>
                </a:solidFill>
              </a:rPr>
              <a:t>news</a:t>
            </a:r>
            <a:r>
              <a:rPr lang="es-MX" sz="2400" b="1" dirty="0" smtClean="0">
                <a:solidFill>
                  <a:srgbClr val="00B0F0"/>
                </a:solidFill>
              </a:rPr>
              <a:t> </a:t>
            </a:r>
            <a:r>
              <a:rPr lang="es-MX" sz="2400" b="1" dirty="0" err="1" smtClean="0">
                <a:solidFill>
                  <a:srgbClr val="00B0F0"/>
                </a:solidFill>
              </a:rPr>
              <a:t>for</a:t>
            </a:r>
            <a:r>
              <a:rPr lang="es-MX" sz="2400" b="1" dirty="0" smtClean="0">
                <a:solidFill>
                  <a:srgbClr val="00B0F0"/>
                </a:solidFill>
              </a:rPr>
              <a:t> me, and </a:t>
            </a:r>
            <a:r>
              <a:rPr lang="es-MX" sz="2400" b="1" dirty="0" err="1" smtClean="0">
                <a:solidFill>
                  <a:srgbClr val="00B0F0"/>
                </a:solidFill>
              </a:rPr>
              <a:t>you</a:t>
            </a:r>
            <a:r>
              <a:rPr lang="es-MX" sz="2400" b="1" dirty="0" smtClean="0">
                <a:solidFill>
                  <a:srgbClr val="00B0F0"/>
                </a:solidFill>
              </a:rPr>
              <a:t>, and </a:t>
            </a:r>
            <a:r>
              <a:rPr lang="es-MX" sz="2400" b="1" dirty="0" err="1" smtClean="0">
                <a:solidFill>
                  <a:srgbClr val="00B0F0"/>
                </a:solidFill>
              </a:rPr>
              <a:t>all</a:t>
            </a:r>
            <a:r>
              <a:rPr lang="es-MX" sz="2400" b="1" dirty="0" smtClean="0">
                <a:solidFill>
                  <a:srgbClr val="00B0F0"/>
                </a:solidFill>
              </a:rPr>
              <a:t> </a:t>
            </a:r>
            <a:r>
              <a:rPr lang="es-MX" sz="2400" b="1" dirty="0" err="1" smtClean="0">
                <a:solidFill>
                  <a:srgbClr val="00B0F0"/>
                </a:solidFill>
              </a:rPr>
              <a:t>who</a:t>
            </a:r>
            <a:r>
              <a:rPr lang="es-MX" sz="2400" b="1" dirty="0" smtClean="0">
                <a:solidFill>
                  <a:srgbClr val="00B0F0"/>
                </a:solidFill>
              </a:rPr>
              <a:t> </a:t>
            </a:r>
            <a:r>
              <a:rPr lang="es-MX" sz="2400" b="1" dirty="0" err="1" smtClean="0">
                <a:solidFill>
                  <a:srgbClr val="00B0F0"/>
                </a:solidFill>
              </a:rPr>
              <a:t>need</a:t>
            </a:r>
            <a:r>
              <a:rPr lang="es-MX" sz="2400" b="1" dirty="0" smtClean="0">
                <a:solidFill>
                  <a:srgbClr val="00B0F0"/>
                </a:solidFill>
              </a:rPr>
              <a:t> </a:t>
            </a:r>
            <a:r>
              <a:rPr lang="es-MX" sz="2400" b="1" dirty="0" err="1" smtClean="0">
                <a:solidFill>
                  <a:srgbClr val="00B0F0"/>
                </a:solidFill>
              </a:rPr>
              <a:t>the</a:t>
            </a:r>
            <a:r>
              <a:rPr lang="es-MX" sz="2400" b="1" dirty="0" smtClean="0">
                <a:solidFill>
                  <a:srgbClr val="00B0F0"/>
                </a:solidFill>
              </a:rPr>
              <a:t> </a:t>
            </a:r>
            <a:r>
              <a:rPr lang="es-MX" sz="2400" b="1" dirty="0" err="1" smtClean="0">
                <a:solidFill>
                  <a:srgbClr val="00B0F0"/>
                </a:solidFill>
              </a:rPr>
              <a:t>gospel</a:t>
            </a:r>
            <a:endParaRPr lang="es-MX" sz="2400" b="1" dirty="0" smtClean="0">
              <a:solidFill>
                <a:srgbClr val="00B0F0"/>
              </a:solidFill>
            </a:endParaRPr>
          </a:p>
          <a:p>
            <a:pPr lvl="1" eaLnBrk="1" hangingPunct="1">
              <a:spcBef>
                <a:spcPts val="600"/>
              </a:spcBef>
            </a:pPr>
            <a:r>
              <a:rPr lang="es-MX" sz="2400" b="1" dirty="0" err="1" smtClean="0">
                <a:solidFill>
                  <a:srgbClr val="00B0F0"/>
                </a:solidFill>
              </a:rPr>
              <a:t>Good</a:t>
            </a:r>
            <a:r>
              <a:rPr lang="es-MX" sz="2400" b="1" dirty="0" smtClean="0">
                <a:solidFill>
                  <a:srgbClr val="00B0F0"/>
                </a:solidFill>
              </a:rPr>
              <a:t> </a:t>
            </a:r>
            <a:r>
              <a:rPr lang="es-MX" sz="2400" b="1" dirty="0" err="1" smtClean="0">
                <a:solidFill>
                  <a:srgbClr val="00B0F0"/>
                </a:solidFill>
              </a:rPr>
              <a:t>news</a:t>
            </a:r>
            <a:r>
              <a:rPr lang="es-MX" sz="2400" b="1" dirty="0" smtClean="0">
                <a:solidFill>
                  <a:srgbClr val="00B0F0"/>
                </a:solidFill>
              </a:rPr>
              <a:t> of a </a:t>
            </a:r>
            <a:r>
              <a:rPr lang="es-MX" sz="2400" b="1" dirty="0" err="1" smtClean="0">
                <a:solidFill>
                  <a:srgbClr val="00B0F0"/>
                </a:solidFill>
              </a:rPr>
              <a:t>Saviour</a:t>
            </a:r>
            <a:r>
              <a:rPr lang="es-MX" sz="2400" b="1" dirty="0" smtClean="0">
                <a:solidFill>
                  <a:srgbClr val="00B0F0"/>
                </a:solidFill>
              </a:rPr>
              <a:t>, </a:t>
            </a:r>
            <a:r>
              <a:rPr lang="es-MX" sz="2400" b="1" dirty="0" err="1" smtClean="0">
                <a:solidFill>
                  <a:srgbClr val="00B0F0"/>
                </a:solidFill>
              </a:rPr>
              <a:t>Luke</a:t>
            </a:r>
            <a:r>
              <a:rPr lang="es-MX" sz="2400" b="1" dirty="0" smtClean="0">
                <a:solidFill>
                  <a:srgbClr val="00B0F0"/>
                </a:solidFill>
              </a:rPr>
              <a:t> 2:10, 11 </a:t>
            </a:r>
            <a:endParaRPr lang="en-US" sz="2400" b="1" dirty="0" smtClean="0">
              <a:solidFill>
                <a:srgbClr val="00B0F0"/>
              </a:solidFill>
            </a:endParaRPr>
          </a:p>
          <a:p>
            <a:pPr lvl="1" eaLnBrk="1" hangingPunct="1">
              <a:spcBef>
                <a:spcPts val="600"/>
              </a:spcBef>
            </a:pPr>
            <a:r>
              <a:rPr lang="es-MX" sz="2400" b="1" dirty="0" err="1" smtClean="0">
                <a:solidFill>
                  <a:srgbClr val="00B0F0"/>
                </a:solidFill>
              </a:rPr>
              <a:t>Good</a:t>
            </a:r>
            <a:r>
              <a:rPr lang="es-MX" sz="2400" b="1" dirty="0" smtClean="0">
                <a:solidFill>
                  <a:srgbClr val="00B0F0"/>
                </a:solidFill>
              </a:rPr>
              <a:t> </a:t>
            </a:r>
            <a:r>
              <a:rPr lang="es-MX" sz="2400" b="1" dirty="0" err="1" smtClean="0">
                <a:solidFill>
                  <a:srgbClr val="00B0F0"/>
                </a:solidFill>
              </a:rPr>
              <a:t>news</a:t>
            </a:r>
            <a:r>
              <a:rPr lang="es-MX" sz="2400" b="1" dirty="0" smtClean="0">
                <a:solidFill>
                  <a:srgbClr val="00B0F0"/>
                </a:solidFill>
              </a:rPr>
              <a:t> of </a:t>
            </a:r>
            <a:r>
              <a:rPr lang="es-MX" sz="2400" b="1" dirty="0" err="1" smtClean="0">
                <a:solidFill>
                  <a:srgbClr val="00B0F0"/>
                </a:solidFill>
              </a:rPr>
              <a:t>Salvation</a:t>
            </a:r>
            <a:r>
              <a:rPr lang="es-MX" sz="2400" b="1" dirty="0" smtClean="0">
                <a:solidFill>
                  <a:srgbClr val="00B0F0"/>
                </a:solidFill>
              </a:rPr>
              <a:t>, </a:t>
            </a:r>
            <a:r>
              <a:rPr lang="es-MX" sz="2400" b="1" dirty="0" err="1" smtClean="0">
                <a:solidFill>
                  <a:srgbClr val="00B0F0"/>
                </a:solidFill>
              </a:rPr>
              <a:t>Romans</a:t>
            </a:r>
            <a:r>
              <a:rPr lang="es-MX" sz="2400" b="1" dirty="0" smtClean="0">
                <a:solidFill>
                  <a:srgbClr val="00B0F0"/>
                </a:solidFill>
              </a:rPr>
              <a:t> 1:16,17</a:t>
            </a:r>
          </a:p>
          <a:p>
            <a:pPr eaLnBrk="1" hangingPunct="1">
              <a:spcBef>
                <a:spcPts val="600"/>
              </a:spcBef>
            </a:pPr>
            <a:r>
              <a:rPr lang="es-MX" sz="2800" b="1" dirty="0" err="1" smtClean="0"/>
              <a:t>The</a:t>
            </a:r>
            <a:r>
              <a:rPr lang="es-MX" sz="2800" b="1" dirty="0" smtClean="0"/>
              <a:t> </a:t>
            </a:r>
            <a:r>
              <a:rPr lang="es-MX" sz="2800" b="1" dirty="0" err="1" smtClean="0"/>
              <a:t>Gospel</a:t>
            </a:r>
            <a:r>
              <a:rPr lang="es-MX" sz="2800" b="1" dirty="0" smtClean="0"/>
              <a:t> </a:t>
            </a:r>
            <a:r>
              <a:rPr lang="es-MX" sz="2800" b="1" dirty="0" err="1" smtClean="0"/>
              <a:t>is</a:t>
            </a:r>
            <a:r>
              <a:rPr lang="es-MX" sz="2800" b="1" dirty="0" smtClean="0"/>
              <a:t> </a:t>
            </a:r>
            <a:r>
              <a:rPr lang="es-MX" sz="2800" b="1" dirty="0" err="1" smtClean="0"/>
              <a:t>the</a:t>
            </a:r>
            <a:r>
              <a:rPr lang="es-MX" sz="2800" b="1" dirty="0" smtClean="0"/>
              <a:t> </a:t>
            </a:r>
            <a:r>
              <a:rPr lang="es-MX" sz="2800" b="1" dirty="0" err="1" smtClean="0"/>
              <a:t>Power</a:t>
            </a:r>
            <a:r>
              <a:rPr lang="es-MX" sz="2800" b="1" dirty="0" smtClean="0"/>
              <a:t> of </a:t>
            </a:r>
            <a:r>
              <a:rPr lang="es-MX" sz="2800" b="1" dirty="0" err="1" smtClean="0"/>
              <a:t>God</a:t>
            </a:r>
            <a:r>
              <a:rPr lang="es-MX" sz="2800" b="1" dirty="0" smtClean="0"/>
              <a:t> </a:t>
            </a:r>
            <a:r>
              <a:rPr lang="es-MX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unto </a:t>
            </a:r>
            <a:r>
              <a:rPr lang="es-MX" sz="28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Salvation</a:t>
            </a:r>
            <a:r>
              <a:rPr lang="es-MX" sz="2800" b="1" dirty="0" smtClean="0"/>
              <a:t> </a:t>
            </a:r>
            <a:r>
              <a:rPr lang="es-MX" b="1" dirty="0" smtClean="0"/>
              <a:t> </a:t>
            </a:r>
            <a:endParaRPr lang="en-US" b="1" dirty="0" smtClean="0"/>
          </a:p>
          <a:p>
            <a:pPr lvl="1" eaLnBrk="1" hangingPunct="1">
              <a:spcBef>
                <a:spcPts val="600"/>
              </a:spcBef>
            </a:pPr>
            <a:r>
              <a:rPr lang="es-MX" sz="2400" b="1" dirty="0" err="1" smtClean="0">
                <a:solidFill>
                  <a:srgbClr val="00B0F0"/>
                </a:solidFill>
              </a:rPr>
              <a:t>For</a:t>
            </a:r>
            <a:r>
              <a:rPr lang="es-MX" sz="2400" b="1" dirty="0" smtClean="0">
                <a:solidFill>
                  <a:srgbClr val="00B0F0"/>
                </a:solidFill>
              </a:rPr>
              <a:t> </a:t>
            </a:r>
            <a:r>
              <a:rPr lang="es-MX" sz="2400" b="1" dirty="0" err="1" smtClean="0">
                <a:solidFill>
                  <a:srgbClr val="00B0F0"/>
                </a:solidFill>
              </a:rPr>
              <a:t>Jews</a:t>
            </a:r>
            <a:r>
              <a:rPr lang="es-MX" sz="2400" b="1" dirty="0" smtClean="0">
                <a:solidFill>
                  <a:srgbClr val="00B0F0"/>
                </a:solidFill>
              </a:rPr>
              <a:t>, </a:t>
            </a:r>
            <a:r>
              <a:rPr lang="es-MX" sz="24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their</a:t>
            </a:r>
            <a:r>
              <a:rPr lang="es-MX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sz="24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</a:t>
            </a:r>
            <a:r>
              <a:rPr lang="es-MX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sz="2400" b="1" dirty="0" err="1" smtClean="0">
                <a:solidFill>
                  <a:srgbClr val="00B0F0"/>
                </a:solidFill>
              </a:rPr>
              <a:t>was</a:t>
            </a:r>
            <a:r>
              <a:rPr lang="es-MX" sz="2400" b="1" dirty="0" smtClean="0">
                <a:solidFill>
                  <a:srgbClr val="00B0F0"/>
                </a:solidFill>
              </a:rPr>
              <a:t> in </a:t>
            </a:r>
            <a:r>
              <a:rPr lang="es-MX" sz="2400" b="1" dirty="0" err="1" smtClean="0">
                <a:solidFill>
                  <a:srgbClr val="00B0F0"/>
                </a:solidFill>
              </a:rPr>
              <a:t>the</a:t>
            </a:r>
            <a:r>
              <a:rPr lang="es-MX" sz="2400" b="1" dirty="0" smtClean="0">
                <a:solidFill>
                  <a:srgbClr val="00B0F0"/>
                </a:solidFill>
              </a:rPr>
              <a:t> </a:t>
            </a:r>
            <a:r>
              <a:rPr lang="es-MX" sz="24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law</a:t>
            </a:r>
            <a:r>
              <a:rPr lang="es-MX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</a:t>
            </a:r>
            <a:r>
              <a:rPr lang="es-MX" sz="24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Moses</a:t>
            </a:r>
            <a:endParaRPr lang="en-US" sz="2400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eaLnBrk="1" hangingPunct="1">
              <a:spcBef>
                <a:spcPts val="600"/>
              </a:spcBef>
            </a:pPr>
            <a:r>
              <a:rPr lang="es-MX" sz="2400" b="1" dirty="0" err="1" smtClean="0">
                <a:solidFill>
                  <a:srgbClr val="00B0F0"/>
                </a:solidFill>
              </a:rPr>
              <a:t>For</a:t>
            </a:r>
            <a:r>
              <a:rPr lang="es-MX" sz="2400" b="1" dirty="0" smtClean="0">
                <a:solidFill>
                  <a:srgbClr val="00B0F0"/>
                </a:solidFill>
              </a:rPr>
              <a:t> Gentiles, </a:t>
            </a:r>
            <a:r>
              <a:rPr lang="es-MX" sz="24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their</a:t>
            </a:r>
            <a:r>
              <a:rPr lang="es-MX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sz="24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</a:t>
            </a:r>
            <a:r>
              <a:rPr lang="es-MX" sz="2400" b="1" dirty="0" err="1" smtClean="0">
                <a:solidFill>
                  <a:srgbClr val="00B0F0"/>
                </a:solidFill>
              </a:rPr>
              <a:t>er</a:t>
            </a:r>
            <a:r>
              <a:rPr lang="es-MX" sz="2400" b="1" dirty="0" smtClean="0">
                <a:solidFill>
                  <a:srgbClr val="00B0F0"/>
                </a:solidFill>
              </a:rPr>
              <a:t> </a:t>
            </a:r>
            <a:r>
              <a:rPr lang="es-MX" sz="2400" b="1" dirty="0" err="1" smtClean="0">
                <a:solidFill>
                  <a:srgbClr val="00B0F0"/>
                </a:solidFill>
              </a:rPr>
              <a:t>was</a:t>
            </a:r>
            <a:r>
              <a:rPr lang="es-MX" sz="2400" b="1" dirty="0" smtClean="0">
                <a:solidFill>
                  <a:srgbClr val="00B0F0"/>
                </a:solidFill>
              </a:rPr>
              <a:t> in </a:t>
            </a:r>
            <a:r>
              <a:rPr lang="es-MX" sz="24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human</a:t>
            </a:r>
            <a:r>
              <a:rPr lang="es-MX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sz="24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wisdom</a:t>
            </a:r>
            <a:endParaRPr lang="es-MX" sz="2400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eaLnBrk="1" hangingPunct="1">
              <a:spcBef>
                <a:spcPts val="600"/>
              </a:spcBef>
            </a:pPr>
            <a:r>
              <a:rPr lang="es-MX" sz="2400" b="1" dirty="0" err="1" smtClean="0">
                <a:solidFill>
                  <a:srgbClr val="00B0F0"/>
                </a:solidFill>
              </a:rPr>
              <a:t>For</a:t>
            </a:r>
            <a:r>
              <a:rPr lang="es-MX" sz="2400" b="1" dirty="0" smtClean="0">
                <a:solidFill>
                  <a:srgbClr val="00B0F0"/>
                </a:solidFill>
              </a:rPr>
              <a:t> </a:t>
            </a:r>
            <a:r>
              <a:rPr lang="es-MX" sz="2400" b="1" dirty="0" err="1" smtClean="0">
                <a:solidFill>
                  <a:srgbClr val="00B0F0"/>
                </a:solidFill>
              </a:rPr>
              <a:t>Romans</a:t>
            </a:r>
            <a:r>
              <a:rPr lang="es-MX" sz="2400" b="1" dirty="0" smtClean="0">
                <a:solidFill>
                  <a:srgbClr val="00B0F0"/>
                </a:solidFill>
              </a:rPr>
              <a:t>, </a:t>
            </a:r>
            <a:r>
              <a:rPr lang="es-MX" sz="24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their</a:t>
            </a:r>
            <a:r>
              <a:rPr lang="es-MX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sz="24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</a:t>
            </a:r>
            <a:r>
              <a:rPr lang="es-MX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sz="2400" b="1" dirty="0" err="1" smtClean="0">
                <a:solidFill>
                  <a:srgbClr val="00B0F0"/>
                </a:solidFill>
              </a:rPr>
              <a:t>was</a:t>
            </a:r>
            <a:r>
              <a:rPr lang="es-MX" sz="2400" b="1" dirty="0" smtClean="0">
                <a:solidFill>
                  <a:srgbClr val="00B0F0"/>
                </a:solidFill>
              </a:rPr>
              <a:t> </a:t>
            </a:r>
            <a:r>
              <a:rPr lang="es-MX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Rome,</a:t>
            </a:r>
            <a:r>
              <a:rPr lang="es-MX" sz="2400" b="1" dirty="0" smtClean="0">
                <a:solidFill>
                  <a:srgbClr val="00B0F0"/>
                </a:solidFill>
              </a:rPr>
              <a:t> and </a:t>
            </a:r>
            <a:r>
              <a:rPr lang="es-MX" sz="2400" b="1" dirty="0" err="1" smtClean="0">
                <a:solidFill>
                  <a:srgbClr val="00B0F0"/>
                </a:solidFill>
              </a:rPr>
              <a:t>all</a:t>
            </a:r>
            <a:r>
              <a:rPr lang="es-MX" sz="2400" b="1" dirty="0" smtClean="0">
                <a:solidFill>
                  <a:srgbClr val="00B0F0"/>
                </a:solidFill>
              </a:rPr>
              <a:t> </a:t>
            </a:r>
            <a:r>
              <a:rPr lang="es-MX" sz="2400" b="1" dirty="0" err="1" smtClean="0">
                <a:solidFill>
                  <a:srgbClr val="00B0F0"/>
                </a:solidFill>
              </a:rPr>
              <a:t>it</a:t>
            </a:r>
            <a:r>
              <a:rPr lang="es-MX" sz="2400" b="1" dirty="0" smtClean="0">
                <a:solidFill>
                  <a:srgbClr val="00B0F0"/>
                </a:solidFill>
              </a:rPr>
              <a:t> </a:t>
            </a:r>
            <a:r>
              <a:rPr lang="es-MX" sz="2400" b="1" dirty="0" err="1" smtClean="0">
                <a:solidFill>
                  <a:srgbClr val="00B0F0"/>
                </a:solidFill>
              </a:rPr>
              <a:t>stood</a:t>
            </a:r>
            <a:r>
              <a:rPr lang="es-MX" sz="2400" b="1" dirty="0" smtClean="0">
                <a:solidFill>
                  <a:srgbClr val="00B0F0"/>
                </a:solidFill>
              </a:rPr>
              <a:t> </a:t>
            </a:r>
            <a:r>
              <a:rPr lang="es-MX" sz="2400" b="1" dirty="0" err="1" smtClean="0">
                <a:solidFill>
                  <a:srgbClr val="00B0F0"/>
                </a:solidFill>
              </a:rPr>
              <a:t>for</a:t>
            </a:r>
            <a:endParaRPr lang="en-US" sz="2400" b="1" dirty="0" smtClean="0">
              <a:solidFill>
                <a:srgbClr val="00B0F0"/>
              </a:solidFill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60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</a:t>
            </a:r>
            <a:r>
              <a:rPr lang="es-MX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MX" sz="60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Good</a:t>
            </a:r>
            <a:r>
              <a:rPr lang="es-MX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News</a:t>
            </a:r>
            <a:endParaRPr lang="en-US" sz="6000" b="1" dirty="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610600" cy="4724400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es-MX" sz="2800" b="1" dirty="0" err="1" smtClean="0"/>
              <a:t>The</a:t>
            </a:r>
            <a:r>
              <a:rPr lang="es-MX" sz="2800" b="1" dirty="0" smtClean="0"/>
              <a:t> </a:t>
            </a:r>
            <a:r>
              <a:rPr lang="es-MX" sz="2800" b="1" dirty="0" err="1" smtClean="0"/>
              <a:t>Gospel</a:t>
            </a:r>
            <a:r>
              <a:rPr lang="es-MX" sz="2800" b="1" dirty="0" smtClean="0"/>
              <a:t> </a:t>
            </a:r>
            <a:r>
              <a:rPr lang="es-MX" sz="2800" b="1" dirty="0" err="1" smtClean="0"/>
              <a:t>is</a:t>
            </a:r>
            <a:r>
              <a:rPr lang="es-MX" sz="2800" b="1" dirty="0" smtClean="0"/>
              <a:t> </a:t>
            </a:r>
            <a:r>
              <a:rPr lang="es-MX" sz="2800" b="1" dirty="0" err="1" smtClean="0"/>
              <a:t>the</a:t>
            </a:r>
            <a:r>
              <a:rPr lang="es-MX" sz="2800" b="1" dirty="0" smtClean="0"/>
              <a:t> </a:t>
            </a:r>
            <a:r>
              <a:rPr lang="es-MX" sz="2800" b="1" dirty="0" err="1" smtClean="0"/>
              <a:t>Power</a:t>
            </a:r>
            <a:r>
              <a:rPr lang="es-MX" sz="2800" b="1" dirty="0" smtClean="0"/>
              <a:t> of </a:t>
            </a:r>
            <a:r>
              <a:rPr lang="es-MX" sz="2800" b="1" dirty="0" err="1" smtClean="0"/>
              <a:t>God</a:t>
            </a:r>
            <a:r>
              <a:rPr lang="es-MX" sz="2800" b="1" dirty="0" smtClean="0"/>
              <a:t> </a:t>
            </a:r>
            <a:r>
              <a:rPr lang="es-MX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unto </a:t>
            </a:r>
            <a:r>
              <a:rPr lang="es-MX" sz="28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Salvation</a:t>
            </a:r>
            <a:r>
              <a:rPr lang="es-MX" sz="2800" b="1" dirty="0" smtClean="0"/>
              <a:t> </a:t>
            </a:r>
            <a:r>
              <a:rPr lang="es-MX" b="1" dirty="0" smtClean="0"/>
              <a:t> </a:t>
            </a:r>
            <a:endParaRPr lang="en-US" b="1" dirty="0" smtClean="0"/>
          </a:p>
          <a:p>
            <a:pPr lvl="1" eaLnBrk="1" hangingPunct="1">
              <a:spcBef>
                <a:spcPts val="600"/>
              </a:spcBef>
            </a:pPr>
            <a:r>
              <a:rPr lang="es-MX" sz="2400" b="1" dirty="0" err="1" smtClean="0">
                <a:solidFill>
                  <a:srgbClr val="00B0F0"/>
                </a:solidFill>
              </a:rPr>
              <a:t>For</a:t>
            </a:r>
            <a:r>
              <a:rPr lang="es-MX" sz="2400" b="1" dirty="0" smtClean="0">
                <a:solidFill>
                  <a:srgbClr val="00B0F0"/>
                </a:solidFill>
              </a:rPr>
              <a:t> </a:t>
            </a:r>
            <a:r>
              <a:rPr lang="es-MX" sz="2400" b="1" dirty="0" err="1" smtClean="0">
                <a:solidFill>
                  <a:srgbClr val="00B0F0"/>
                </a:solidFill>
              </a:rPr>
              <a:t>Jews</a:t>
            </a:r>
            <a:r>
              <a:rPr lang="es-MX" sz="2400" b="1" dirty="0" smtClean="0">
                <a:solidFill>
                  <a:srgbClr val="00B0F0"/>
                </a:solidFill>
              </a:rPr>
              <a:t>, </a:t>
            </a:r>
            <a:r>
              <a:rPr lang="es-MX" sz="24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their</a:t>
            </a:r>
            <a:r>
              <a:rPr lang="es-MX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sz="24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</a:t>
            </a:r>
            <a:r>
              <a:rPr lang="es-MX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sz="2400" b="1" dirty="0" err="1" smtClean="0">
                <a:solidFill>
                  <a:srgbClr val="00B0F0"/>
                </a:solidFill>
              </a:rPr>
              <a:t>was</a:t>
            </a:r>
            <a:r>
              <a:rPr lang="es-MX" sz="2400" b="1" dirty="0" smtClean="0">
                <a:solidFill>
                  <a:srgbClr val="00B0F0"/>
                </a:solidFill>
              </a:rPr>
              <a:t> in </a:t>
            </a:r>
            <a:r>
              <a:rPr lang="es-MX" sz="2400" b="1" dirty="0" err="1" smtClean="0">
                <a:solidFill>
                  <a:srgbClr val="00B0F0"/>
                </a:solidFill>
              </a:rPr>
              <a:t>the</a:t>
            </a:r>
            <a:r>
              <a:rPr lang="es-MX" sz="2400" b="1" dirty="0" smtClean="0">
                <a:solidFill>
                  <a:srgbClr val="00B0F0"/>
                </a:solidFill>
              </a:rPr>
              <a:t> </a:t>
            </a:r>
            <a:r>
              <a:rPr lang="es-MX" sz="24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law</a:t>
            </a:r>
            <a:r>
              <a:rPr lang="es-MX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</a:t>
            </a:r>
            <a:r>
              <a:rPr lang="es-MX" sz="24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Moses</a:t>
            </a:r>
            <a:endParaRPr lang="en-US" sz="2400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eaLnBrk="1" hangingPunct="1">
              <a:spcBef>
                <a:spcPts val="600"/>
              </a:spcBef>
            </a:pPr>
            <a:r>
              <a:rPr lang="es-MX" sz="2400" b="1" dirty="0" err="1" smtClean="0">
                <a:solidFill>
                  <a:srgbClr val="00B0F0"/>
                </a:solidFill>
              </a:rPr>
              <a:t>For</a:t>
            </a:r>
            <a:r>
              <a:rPr lang="es-MX" sz="2400" b="1" dirty="0" smtClean="0">
                <a:solidFill>
                  <a:srgbClr val="00B0F0"/>
                </a:solidFill>
              </a:rPr>
              <a:t> Gentiles, </a:t>
            </a:r>
            <a:r>
              <a:rPr lang="es-MX" sz="24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their</a:t>
            </a:r>
            <a:r>
              <a:rPr lang="es-MX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sz="24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</a:t>
            </a:r>
            <a:r>
              <a:rPr lang="es-MX" sz="2400" b="1" dirty="0" err="1" smtClean="0">
                <a:solidFill>
                  <a:srgbClr val="00B0F0"/>
                </a:solidFill>
              </a:rPr>
              <a:t>er</a:t>
            </a:r>
            <a:r>
              <a:rPr lang="es-MX" sz="2400" b="1" dirty="0" smtClean="0">
                <a:solidFill>
                  <a:srgbClr val="00B0F0"/>
                </a:solidFill>
              </a:rPr>
              <a:t> </a:t>
            </a:r>
            <a:r>
              <a:rPr lang="es-MX" sz="2400" b="1" dirty="0" err="1" smtClean="0">
                <a:solidFill>
                  <a:srgbClr val="00B0F0"/>
                </a:solidFill>
              </a:rPr>
              <a:t>was</a:t>
            </a:r>
            <a:r>
              <a:rPr lang="es-MX" sz="2400" b="1" dirty="0" smtClean="0">
                <a:solidFill>
                  <a:srgbClr val="00B0F0"/>
                </a:solidFill>
              </a:rPr>
              <a:t> in </a:t>
            </a:r>
            <a:r>
              <a:rPr lang="es-MX" sz="24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human</a:t>
            </a:r>
            <a:r>
              <a:rPr lang="es-MX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sz="24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wisdom</a:t>
            </a:r>
            <a:endParaRPr lang="es-MX" sz="2400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eaLnBrk="1" hangingPunct="1">
              <a:spcBef>
                <a:spcPts val="600"/>
              </a:spcBef>
            </a:pPr>
            <a:r>
              <a:rPr lang="es-MX" sz="2400" b="1" dirty="0" err="1" smtClean="0">
                <a:solidFill>
                  <a:srgbClr val="00B0F0"/>
                </a:solidFill>
              </a:rPr>
              <a:t>For</a:t>
            </a:r>
            <a:r>
              <a:rPr lang="es-MX" sz="2400" b="1" dirty="0" smtClean="0">
                <a:solidFill>
                  <a:srgbClr val="00B0F0"/>
                </a:solidFill>
              </a:rPr>
              <a:t> </a:t>
            </a:r>
            <a:r>
              <a:rPr lang="es-MX" sz="2400" b="1" dirty="0" err="1" smtClean="0">
                <a:solidFill>
                  <a:srgbClr val="00B0F0"/>
                </a:solidFill>
              </a:rPr>
              <a:t>Romans</a:t>
            </a:r>
            <a:r>
              <a:rPr lang="es-MX" sz="2400" b="1" dirty="0" smtClean="0">
                <a:solidFill>
                  <a:srgbClr val="00B0F0"/>
                </a:solidFill>
              </a:rPr>
              <a:t>, </a:t>
            </a:r>
            <a:r>
              <a:rPr lang="es-MX" sz="24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their</a:t>
            </a:r>
            <a:r>
              <a:rPr lang="es-MX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sz="24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</a:t>
            </a:r>
            <a:r>
              <a:rPr lang="es-MX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sz="2400" b="1" dirty="0" err="1" smtClean="0">
                <a:solidFill>
                  <a:srgbClr val="00B0F0"/>
                </a:solidFill>
              </a:rPr>
              <a:t>was</a:t>
            </a:r>
            <a:r>
              <a:rPr lang="es-MX" sz="2400" b="1" dirty="0" smtClean="0">
                <a:solidFill>
                  <a:srgbClr val="00B0F0"/>
                </a:solidFill>
              </a:rPr>
              <a:t> </a:t>
            </a:r>
            <a:r>
              <a:rPr lang="es-MX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Rome,</a:t>
            </a:r>
            <a:r>
              <a:rPr lang="es-MX" sz="2400" b="1" dirty="0" smtClean="0">
                <a:solidFill>
                  <a:srgbClr val="00B0F0"/>
                </a:solidFill>
              </a:rPr>
              <a:t> and </a:t>
            </a:r>
            <a:r>
              <a:rPr lang="es-MX" sz="2400" b="1" dirty="0" err="1" smtClean="0">
                <a:solidFill>
                  <a:srgbClr val="00B0F0"/>
                </a:solidFill>
              </a:rPr>
              <a:t>all</a:t>
            </a:r>
            <a:r>
              <a:rPr lang="es-MX" sz="2400" b="1" dirty="0" smtClean="0">
                <a:solidFill>
                  <a:srgbClr val="00B0F0"/>
                </a:solidFill>
              </a:rPr>
              <a:t> </a:t>
            </a:r>
            <a:r>
              <a:rPr lang="es-MX" sz="2400" b="1" dirty="0" err="1" smtClean="0">
                <a:solidFill>
                  <a:srgbClr val="00B0F0"/>
                </a:solidFill>
              </a:rPr>
              <a:t>it</a:t>
            </a:r>
            <a:r>
              <a:rPr lang="es-MX" sz="2400" b="1" dirty="0" smtClean="0">
                <a:solidFill>
                  <a:srgbClr val="00B0F0"/>
                </a:solidFill>
              </a:rPr>
              <a:t> </a:t>
            </a:r>
            <a:r>
              <a:rPr lang="es-MX" sz="2400" b="1" dirty="0" err="1" smtClean="0">
                <a:solidFill>
                  <a:srgbClr val="00B0F0"/>
                </a:solidFill>
              </a:rPr>
              <a:t>stood</a:t>
            </a:r>
            <a:r>
              <a:rPr lang="es-MX" sz="2400" b="1" dirty="0" smtClean="0">
                <a:solidFill>
                  <a:srgbClr val="00B0F0"/>
                </a:solidFill>
              </a:rPr>
              <a:t> </a:t>
            </a:r>
            <a:r>
              <a:rPr lang="es-MX" sz="2400" b="1" dirty="0" err="1" smtClean="0">
                <a:solidFill>
                  <a:srgbClr val="00B0F0"/>
                </a:solidFill>
              </a:rPr>
              <a:t>for</a:t>
            </a:r>
            <a:endParaRPr lang="es-MX" sz="2400" b="1" dirty="0" smtClean="0">
              <a:solidFill>
                <a:srgbClr val="00B0F0"/>
              </a:solidFill>
            </a:endParaRPr>
          </a:p>
          <a:p>
            <a:pPr lvl="1" eaLnBrk="1" hangingPunct="1">
              <a:spcBef>
                <a:spcPts val="600"/>
              </a:spcBef>
            </a:pP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Mahatma Gandhi spoke forcefully to Christians when he said, "You Christians have in your keeping a document with enough dynamite in it to blow the whole of civilization to bits; to turn society upside down; to bring peace to this war torn world. But you read it as if it were just good literature, and nothing else."</a:t>
            </a:r>
            <a:endParaRPr lang="en-US" sz="2400" b="1" i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60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</a:t>
            </a:r>
            <a:r>
              <a:rPr lang="es-MX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MX" sz="60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Good</a:t>
            </a:r>
            <a:r>
              <a:rPr lang="es-MX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News</a:t>
            </a:r>
            <a:endParaRPr lang="en-US" sz="6000" b="1" dirty="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686800" cy="4724400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The Good News does not come from human wisdom </a:t>
            </a:r>
          </a:p>
          <a:p>
            <a:pPr eaLnBrk="1" hangingPunct="1"/>
            <a:r>
              <a:rPr lang="en-US" sz="2400" b="1" dirty="0" smtClean="0"/>
              <a:t>The Good News was written and revealed by God</a:t>
            </a:r>
          </a:p>
          <a:p>
            <a:pPr eaLnBrk="1" hangingPunct="1"/>
            <a:r>
              <a:rPr lang="en-US" sz="2400" b="1" dirty="0" smtClean="0"/>
              <a:t>The Good News brings “good tidings”</a:t>
            </a:r>
          </a:p>
          <a:p>
            <a:pPr eaLnBrk="1" hangingPunct="1"/>
            <a:r>
              <a:rPr lang="en-US" sz="2400" b="1" dirty="0" smtClean="0"/>
              <a:t>The Good News solves the problem we have with sin</a:t>
            </a:r>
          </a:p>
          <a:p>
            <a:pPr eaLnBrk="1" hangingPunct="1"/>
            <a:r>
              <a:rPr lang="en-US" sz="2400" b="1" dirty="0" smtClean="0"/>
              <a:t>The Good News that life has meaning, purpose</a:t>
            </a:r>
          </a:p>
          <a:p>
            <a:pPr eaLnBrk="1" hangingPunct="1"/>
            <a:r>
              <a:rPr lang="en-US" sz="2400" b="1" dirty="0" smtClean="0"/>
              <a:t>The Good News that gives us hope of eternal life</a:t>
            </a:r>
          </a:p>
          <a:p>
            <a:pPr eaLnBrk="1" hangingPunct="1"/>
            <a:r>
              <a:rPr lang="en-US" sz="2400" b="1" dirty="0" smtClean="0"/>
              <a:t>The Good News that Jesus is Lord, the Son of God</a:t>
            </a:r>
          </a:p>
          <a:p>
            <a:pPr eaLnBrk="1" hangingPunct="1"/>
            <a:r>
              <a:rPr lang="en-US" sz="2400" b="1" dirty="0" smtClean="0"/>
              <a:t>The Good News that Jesus died so that we may live</a:t>
            </a:r>
          </a:p>
          <a:p>
            <a:pPr eaLnBrk="1" hangingPunct="1"/>
            <a:r>
              <a:rPr lang="en-US" sz="2400" b="1" dirty="0" smtClean="0"/>
              <a:t>The Good News that Jesus arose and we too will rise</a:t>
            </a:r>
          </a:p>
          <a:p>
            <a:pPr eaLnBrk="1" hangingPunct="1"/>
            <a:r>
              <a:rPr lang="en-US" sz="2400" b="1" dirty="0" smtClean="0"/>
              <a:t>The Good News that Jesus will come again, for us</a:t>
            </a:r>
          </a:p>
          <a:p>
            <a:pPr eaLnBrk="1" hangingPunct="1">
              <a:buNone/>
            </a:pPr>
            <a:r>
              <a:rPr lang="en-US" sz="2400" b="1" i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gospel is full of “good news” and THIS is what the World, all humanity,  truly needs</a:t>
            </a:r>
            <a:r>
              <a:rPr lang="en-US" sz="2400" b="1" i="1" dirty="0" smtClean="0">
                <a:solidFill>
                  <a:srgbClr val="00B0F0"/>
                </a:solidFill>
              </a:rPr>
              <a:t> (more than world peace, </a:t>
            </a:r>
            <a:r>
              <a:rPr lang="en-US" sz="2400" b="1" i="1" dirty="0" err="1" smtClean="0">
                <a:solidFill>
                  <a:srgbClr val="00B0F0"/>
                </a:solidFill>
              </a:rPr>
              <a:t>prosperity,etc</a:t>
            </a:r>
            <a:r>
              <a:rPr lang="en-US" sz="2000" b="1" i="1" dirty="0" smtClean="0">
                <a:solidFill>
                  <a:srgbClr val="00B0F0"/>
                </a:solidFill>
              </a:rPr>
              <a:t>)</a:t>
            </a:r>
            <a:endParaRPr lang="en-US" sz="2400" b="1" i="1" u="sng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60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</a:t>
            </a:r>
            <a:r>
              <a:rPr lang="es-MX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MX" sz="60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Good</a:t>
            </a:r>
            <a:r>
              <a:rPr lang="es-MX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News</a:t>
            </a:r>
            <a:endParaRPr lang="en-US" sz="6000" b="1" dirty="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371600"/>
            <a:ext cx="8458200" cy="54864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es-MX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s-MX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Gospel</a:t>
            </a:r>
            <a:r>
              <a:rPr lang="es-MX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Contains</a:t>
            </a:r>
            <a:r>
              <a:rPr lang="es-MX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Within</a:t>
            </a:r>
            <a:r>
              <a:rPr lang="es-MX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</a:t>
            </a:r>
            <a:r>
              <a:rPr lang="es-MX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eaLnBrk="1" hangingPunct="1"/>
            <a:r>
              <a:rPr lang="en-US" sz="28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TRUTHS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to be Believed</a:t>
            </a:r>
            <a:r>
              <a:rPr lang="en-US" sz="2800" b="1" dirty="0" smtClean="0"/>
              <a:t> (1 Cor. 15:1-4)</a:t>
            </a:r>
            <a:endParaRPr lang="es-MX" sz="2800" b="1" dirty="0" smtClean="0"/>
          </a:p>
          <a:p>
            <a:pPr lvl="1" eaLnBrk="1" hangingPunct="1">
              <a:spcBef>
                <a:spcPts val="600"/>
              </a:spcBef>
            </a:pPr>
            <a:r>
              <a:rPr lang="es-MX" sz="22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</a:t>
            </a:r>
            <a:r>
              <a:rPr lang="es-MX" sz="2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sz="22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</a:t>
            </a:r>
            <a:r>
              <a:rPr lang="es-MX" sz="2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sz="22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crucified</a:t>
            </a:r>
            <a:r>
              <a:rPr lang="es-MX" sz="2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sz="22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es-MX" sz="2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sz="22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</a:t>
            </a:r>
            <a:r>
              <a:rPr lang="es-MX" sz="2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sz="22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sins</a:t>
            </a:r>
            <a:r>
              <a:rPr lang="es-MX" sz="2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lvl="1" eaLnBrk="1" hangingPunct="1">
              <a:spcBef>
                <a:spcPts val="600"/>
              </a:spcBef>
            </a:pPr>
            <a:r>
              <a:rPr lang="es-MX" sz="22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</a:t>
            </a:r>
            <a:r>
              <a:rPr lang="es-MX" sz="2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sz="22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resurrected</a:t>
            </a:r>
            <a:r>
              <a:rPr lang="es-MX" sz="2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sz="22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</a:t>
            </a:r>
            <a:r>
              <a:rPr lang="es-MX" sz="2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sz="22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s-MX" sz="2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sz="22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dead</a:t>
            </a:r>
            <a:r>
              <a:rPr lang="es-MX" sz="2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pPr lvl="1" eaLnBrk="1" hangingPunct="1">
              <a:spcBef>
                <a:spcPts val="600"/>
              </a:spcBef>
            </a:pPr>
            <a:r>
              <a:rPr lang="es-MX" sz="22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</a:t>
            </a:r>
            <a:r>
              <a:rPr lang="es-MX" sz="2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ascended </a:t>
            </a:r>
            <a:r>
              <a:rPr lang="es-MX" sz="22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es-MX" sz="2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sz="22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heaven</a:t>
            </a:r>
            <a:r>
              <a:rPr lang="es-MX" sz="2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</a:t>
            </a:r>
            <a:r>
              <a:rPr lang="es-MX" sz="22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s-MX" sz="2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at </a:t>
            </a:r>
            <a:r>
              <a:rPr lang="es-MX" sz="22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s-MX" sz="2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sz="22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right</a:t>
            </a:r>
            <a:r>
              <a:rPr lang="es-MX" sz="2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sz="22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hand</a:t>
            </a:r>
            <a:r>
              <a:rPr lang="es-MX" sz="2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</a:t>
            </a:r>
            <a:r>
              <a:rPr lang="es-MX" sz="22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r>
              <a:rPr lang="es-MX" sz="2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en-US" sz="2200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eaLnBrk="1" hangingPunct="1">
              <a:spcBef>
                <a:spcPts val="600"/>
              </a:spcBef>
            </a:pPr>
            <a:r>
              <a:rPr lang="es-MX" sz="22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</a:t>
            </a:r>
            <a:r>
              <a:rPr lang="es-MX" sz="2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sz="22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</a:t>
            </a:r>
            <a:r>
              <a:rPr lang="es-MX" sz="2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come </a:t>
            </a:r>
            <a:r>
              <a:rPr lang="es-MX" sz="22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again</a:t>
            </a:r>
            <a:endParaRPr lang="es-MX" sz="2200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spcBef>
                <a:spcPts val="600"/>
              </a:spcBef>
            </a:pPr>
            <a:r>
              <a:rPr lang="es-MX" sz="28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COMMANDMENTS</a:t>
            </a:r>
            <a:r>
              <a:rPr lang="es-MX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MX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to</a:t>
            </a:r>
            <a:r>
              <a:rPr lang="es-MX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MX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be</a:t>
            </a:r>
            <a:r>
              <a:rPr lang="es-MX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MX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Obeyed</a:t>
            </a:r>
            <a:r>
              <a:rPr lang="es-MX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(Mar. 16:16)</a:t>
            </a:r>
            <a:endParaRPr lang="en-US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eaLnBrk="1" hangingPunct="1">
              <a:spcBef>
                <a:spcPts val="600"/>
              </a:spcBef>
            </a:pPr>
            <a:r>
              <a:rPr lang="es-MX" sz="2200" b="1" dirty="0" err="1" smtClean="0">
                <a:solidFill>
                  <a:srgbClr val="00B0F0"/>
                </a:solidFill>
              </a:rPr>
              <a:t>Hear</a:t>
            </a:r>
            <a:r>
              <a:rPr lang="es-MX" sz="2200" b="1" dirty="0" smtClean="0">
                <a:solidFill>
                  <a:srgbClr val="00B0F0"/>
                </a:solidFill>
              </a:rPr>
              <a:t>, </a:t>
            </a:r>
            <a:r>
              <a:rPr lang="es-MX" sz="2200" b="1" dirty="0" err="1" smtClean="0">
                <a:solidFill>
                  <a:srgbClr val="00B0F0"/>
                </a:solidFill>
              </a:rPr>
              <a:t>Believe</a:t>
            </a:r>
            <a:r>
              <a:rPr lang="es-MX" sz="2200" b="1" dirty="0" smtClean="0">
                <a:solidFill>
                  <a:srgbClr val="00B0F0"/>
                </a:solidFill>
              </a:rPr>
              <a:t>, </a:t>
            </a:r>
            <a:r>
              <a:rPr lang="es-MX" sz="2200" b="1" dirty="0" err="1" smtClean="0">
                <a:solidFill>
                  <a:srgbClr val="00B0F0"/>
                </a:solidFill>
              </a:rPr>
              <a:t>Repent</a:t>
            </a:r>
            <a:r>
              <a:rPr lang="es-MX" sz="2200" b="1" dirty="0" smtClean="0">
                <a:solidFill>
                  <a:srgbClr val="00B0F0"/>
                </a:solidFill>
              </a:rPr>
              <a:t>, </a:t>
            </a:r>
            <a:r>
              <a:rPr lang="es-MX" sz="2200" b="1" dirty="0" err="1" smtClean="0">
                <a:solidFill>
                  <a:srgbClr val="00B0F0"/>
                </a:solidFill>
              </a:rPr>
              <a:t>Confess</a:t>
            </a:r>
            <a:r>
              <a:rPr lang="es-MX" sz="2200" b="1" dirty="0" smtClean="0">
                <a:solidFill>
                  <a:srgbClr val="00B0F0"/>
                </a:solidFill>
              </a:rPr>
              <a:t>, </a:t>
            </a:r>
            <a:r>
              <a:rPr lang="es-MX" sz="2200" b="1" dirty="0" err="1" smtClean="0">
                <a:solidFill>
                  <a:srgbClr val="00B0F0"/>
                </a:solidFill>
              </a:rPr>
              <a:t>be</a:t>
            </a:r>
            <a:r>
              <a:rPr lang="es-MX" sz="2200" b="1" dirty="0" smtClean="0">
                <a:solidFill>
                  <a:srgbClr val="00B0F0"/>
                </a:solidFill>
              </a:rPr>
              <a:t> </a:t>
            </a:r>
            <a:r>
              <a:rPr lang="es-MX" sz="2200" b="1" dirty="0" err="1" smtClean="0">
                <a:solidFill>
                  <a:srgbClr val="00B0F0"/>
                </a:solidFill>
              </a:rPr>
              <a:t>Baptized</a:t>
            </a:r>
            <a:r>
              <a:rPr lang="es-MX" sz="2200" b="1" dirty="0" smtClean="0">
                <a:solidFill>
                  <a:srgbClr val="00B0F0"/>
                </a:solidFill>
              </a:rPr>
              <a:t>, </a:t>
            </a:r>
            <a:r>
              <a:rPr lang="es-MX" sz="2200" b="1" dirty="0" err="1" smtClean="0">
                <a:solidFill>
                  <a:srgbClr val="00B0F0"/>
                </a:solidFill>
              </a:rPr>
              <a:t>be</a:t>
            </a:r>
            <a:r>
              <a:rPr lang="es-MX" sz="2200" b="1" dirty="0" smtClean="0">
                <a:solidFill>
                  <a:srgbClr val="00B0F0"/>
                </a:solidFill>
              </a:rPr>
              <a:t> </a:t>
            </a:r>
            <a:r>
              <a:rPr lang="es-MX" sz="2200" b="1" dirty="0" err="1" smtClean="0">
                <a:solidFill>
                  <a:srgbClr val="00B0F0"/>
                </a:solidFill>
              </a:rPr>
              <a:t>Faithful</a:t>
            </a:r>
            <a:r>
              <a:rPr lang="es-MX" sz="2200" b="1" dirty="0" smtClean="0">
                <a:solidFill>
                  <a:srgbClr val="00B0F0"/>
                </a:solidFill>
              </a:rPr>
              <a:t> </a:t>
            </a:r>
            <a:r>
              <a:rPr lang="es-MX" sz="2200" b="1" dirty="0" err="1" smtClean="0">
                <a:solidFill>
                  <a:srgbClr val="00B0F0"/>
                </a:solidFill>
              </a:rPr>
              <a:t>to</a:t>
            </a:r>
            <a:r>
              <a:rPr lang="es-MX" sz="2200" b="1" dirty="0" smtClean="0">
                <a:solidFill>
                  <a:srgbClr val="00B0F0"/>
                </a:solidFill>
              </a:rPr>
              <a:t> </a:t>
            </a:r>
            <a:r>
              <a:rPr lang="es-MX" sz="2200" b="1" dirty="0" err="1" smtClean="0">
                <a:solidFill>
                  <a:srgbClr val="00B0F0"/>
                </a:solidFill>
              </a:rPr>
              <a:t>end</a:t>
            </a:r>
            <a:r>
              <a:rPr lang="es-MX" sz="2200" b="1" dirty="0" smtClean="0">
                <a:solidFill>
                  <a:srgbClr val="00B0F0"/>
                </a:solidFill>
              </a:rPr>
              <a:t> </a:t>
            </a:r>
            <a:r>
              <a:rPr lang="es-MX" sz="2400" b="1" dirty="0" smtClean="0">
                <a:solidFill>
                  <a:srgbClr val="00B0F0"/>
                </a:solidFill>
              </a:rPr>
              <a:t> </a:t>
            </a:r>
          </a:p>
          <a:p>
            <a:pPr eaLnBrk="1" hangingPunct="1">
              <a:spcBef>
                <a:spcPts val="600"/>
              </a:spcBef>
            </a:pPr>
            <a:r>
              <a:rPr lang="es-MX" sz="28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PROMISES</a:t>
            </a:r>
            <a:r>
              <a:rPr lang="es-MX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MX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to</a:t>
            </a:r>
            <a:r>
              <a:rPr lang="es-MX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MX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be</a:t>
            </a:r>
            <a:r>
              <a:rPr lang="es-MX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MX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Received</a:t>
            </a:r>
            <a:endParaRPr lang="es-MX" sz="28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eaLnBrk="1" hangingPunct="1">
              <a:spcBef>
                <a:spcPts val="600"/>
              </a:spcBef>
            </a:pPr>
            <a:r>
              <a:rPr lang="es-MX" sz="22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s-MX" sz="2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sz="22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forgiveness</a:t>
            </a:r>
            <a:r>
              <a:rPr lang="es-MX" sz="2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</a:t>
            </a:r>
            <a:r>
              <a:rPr lang="es-MX" sz="22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sins</a:t>
            </a:r>
            <a:r>
              <a:rPr lang="es-MX" sz="2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s-MX" sz="22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</a:t>
            </a:r>
            <a:r>
              <a:rPr lang="es-MX" sz="2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2:38</a:t>
            </a:r>
          </a:p>
          <a:p>
            <a:pPr lvl="1" eaLnBrk="1" hangingPunct="1">
              <a:spcBef>
                <a:spcPts val="600"/>
              </a:spcBef>
            </a:pPr>
            <a:r>
              <a:rPr lang="es-MX" sz="22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s-MX" sz="2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sz="22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gift</a:t>
            </a:r>
            <a:r>
              <a:rPr lang="es-MX" sz="2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</a:t>
            </a:r>
            <a:r>
              <a:rPr lang="es-MX" sz="22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s-MX" sz="2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sz="22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Holy</a:t>
            </a:r>
            <a:r>
              <a:rPr lang="es-MX" sz="2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sz="22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Spirit</a:t>
            </a:r>
            <a:r>
              <a:rPr lang="es-MX" sz="2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s-MX" sz="22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</a:t>
            </a:r>
            <a:r>
              <a:rPr lang="es-MX" sz="2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2:38</a:t>
            </a:r>
          </a:p>
          <a:p>
            <a:pPr lvl="1" eaLnBrk="1" hangingPunct="1">
              <a:spcBef>
                <a:spcPts val="600"/>
              </a:spcBef>
            </a:pPr>
            <a:r>
              <a:rPr lang="es-MX" sz="2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Eternal </a:t>
            </a:r>
            <a:r>
              <a:rPr lang="es-MX" sz="22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</a:t>
            </a:r>
            <a:r>
              <a:rPr lang="es-MX" sz="2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s-MX" sz="22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</a:t>
            </a:r>
            <a:r>
              <a:rPr lang="es-MX" sz="2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6:22,23; Mar. 10:29-30</a:t>
            </a:r>
            <a:endParaRPr lang="en-US" sz="2200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60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God’s</a:t>
            </a:r>
            <a:r>
              <a:rPr lang="es-MX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MX" sz="60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Glorious</a:t>
            </a:r>
            <a:r>
              <a:rPr lang="es-MX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MX" sz="60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Gospel</a:t>
            </a:r>
            <a:endParaRPr lang="en-US" sz="6000" b="1" dirty="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28600" y="1524000"/>
            <a:ext cx="8915400" cy="4876800"/>
          </a:xfrm>
          <a:ln/>
        </p:spPr>
        <p:txBody>
          <a:bodyPr/>
          <a:lstStyle/>
          <a:p>
            <a:pPr eaLnBrk="1" hangingPunct="1"/>
            <a:r>
              <a:rPr lang="es-MX" sz="2800" dirty="0" smtClean="0"/>
              <a:t> </a:t>
            </a:r>
            <a:r>
              <a:rPr lang="es-MX" b="1" dirty="0" smtClean="0"/>
              <a:t> </a:t>
            </a:r>
            <a:r>
              <a:rPr lang="es-MX" sz="2800" b="1" dirty="0" err="1" smtClean="0"/>
              <a:t>Promised</a:t>
            </a:r>
            <a:r>
              <a:rPr lang="es-MX" sz="2800" b="1" dirty="0" smtClean="0"/>
              <a:t> </a:t>
            </a:r>
            <a:r>
              <a:rPr lang="es-MX" sz="2800" b="1" dirty="0" err="1" smtClean="0"/>
              <a:t>Through</a:t>
            </a:r>
            <a:r>
              <a:rPr lang="es-MX" sz="2800" b="1" dirty="0" smtClean="0"/>
              <a:t> </a:t>
            </a:r>
            <a:r>
              <a:rPr lang="es-MX" sz="2800" b="1" dirty="0" err="1" smtClean="0"/>
              <a:t>The</a:t>
            </a:r>
            <a:r>
              <a:rPr lang="es-MX" sz="2800" b="1" dirty="0" smtClean="0"/>
              <a:t> </a:t>
            </a:r>
            <a:r>
              <a:rPr lang="es-MX" sz="2800" b="1" dirty="0" err="1" smtClean="0"/>
              <a:t>Prophets</a:t>
            </a:r>
            <a:r>
              <a:rPr lang="es-MX" sz="2800" b="1" dirty="0" smtClean="0"/>
              <a:t> </a:t>
            </a:r>
          </a:p>
          <a:p>
            <a:pPr lvl="1" eaLnBrk="1" hangingPunct="1"/>
            <a:r>
              <a:rPr lang="es-MX" sz="2400" b="1" dirty="0" smtClean="0">
                <a:solidFill>
                  <a:srgbClr val="00B0F0"/>
                </a:solidFill>
              </a:rPr>
              <a:t>Abraham, </a:t>
            </a:r>
            <a:r>
              <a:rPr lang="es-MX" sz="2400" b="1" dirty="0" err="1" smtClean="0">
                <a:solidFill>
                  <a:srgbClr val="00B0F0"/>
                </a:solidFill>
              </a:rPr>
              <a:t>Gál.</a:t>
            </a:r>
            <a:r>
              <a:rPr lang="es-MX" sz="2400" b="1" dirty="0" smtClean="0">
                <a:solidFill>
                  <a:srgbClr val="00B0F0"/>
                </a:solidFill>
              </a:rPr>
              <a:t> 3:8 (2000 BC)</a:t>
            </a:r>
          </a:p>
          <a:p>
            <a:pPr lvl="1" eaLnBrk="1" hangingPunct="1"/>
            <a:r>
              <a:rPr lang="es-MX" sz="2400" b="1" dirty="0" err="1" smtClean="0">
                <a:solidFill>
                  <a:srgbClr val="00B0F0"/>
                </a:solidFill>
              </a:rPr>
              <a:t>Isaiah</a:t>
            </a:r>
            <a:r>
              <a:rPr lang="es-MX" sz="2400" b="1" dirty="0" smtClean="0">
                <a:solidFill>
                  <a:srgbClr val="00B0F0"/>
                </a:solidFill>
              </a:rPr>
              <a:t>;  2,6,11,53,56,65  and </a:t>
            </a:r>
            <a:r>
              <a:rPr lang="es-MX" sz="2400" b="1" dirty="0" err="1" smtClean="0">
                <a:solidFill>
                  <a:srgbClr val="00B0F0"/>
                </a:solidFill>
              </a:rPr>
              <a:t>others</a:t>
            </a:r>
            <a:r>
              <a:rPr lang="es-MX" sz="2400" b="1" dirty="0" smtClean="0">
                <a:solidFill>
                  <a:srgbClr val="00B0F0"/>
                </a:solidFill>
              </a:rPr>
              <a:t> (750 a de JC)</a:t>
            </a:r>
          </a:p>
          <a:p>
            <a:pPr lvl="1" eaLnBrk="1" hangingPunct="1"/>
            <a:r>
              <a:rPr lang="es-MX" sz="2400" b="1" dirty="0" err="1" smtClean="0">
                <a:solidFill>
                  <a:srgbClr val="00B0F0"/>
                </a:solidFill>
              </a:rPr>
              <a:t>Jeremiah</a:t>
            </a:r>
            <a:r>
              <a:rPr lang="es-MX" sz="2400" b="1" dirty="0" smtClean="0">
                <a:solidFill>
                  <a:srgbClr val="00B0F0"/>
                </a:solidFill>
              </a:rPr>
              <a:t>; 33, etc. (600 BC)</a:t>
            </a:r>
          </a:p>
          <a:p>
            <a:pPr eaLnBrk="1" hangingPunct="1"/>
            <a:r>
              <a:rPr lang="es-MX" sz="2800" b="1" dirty="0" smtClean="0"/>
              <a:t>  A </a:t>
            </a:r>
            <a:r>
              <a:rPr lang="es-MX" sz="2800" b="1" dirty="0" err="1" smtClean="0"/>
              <a:t>Special</a:t>
            </a:r>
            <a:r>
              <a:rPr lang="es-MX" sz="2800" b="1" dirty="0" smtClean="0"/>
              <a:t> </a:t>
            </a:r>
            <a:r>
              <a:rPr lang="es-MX" sz="2800" b="1" dirty="0" err="1" smtClean="0"/>
              <a:t>Preparation</a:t>
            </a:r>
            <a:r>
              <a:rPr lang="es-MX" sz="2800" b="1" dirty="0" smtClean="0"/>
              <a:t>, Ef. 1:3-14</a:t>
            </a:r>
          </a:p>
          <a:p>
            <a:pPr lvl="1" eaLnBrk="1" hangingPunct="1"/>
            <a:r>
              <a:rPr lang="es-MX" sz="2400" b="1" dirty="0" err="1" smtClean="0">
                <a:solidFill>
                  <a:srgbClr val="00B0F0"/>
                </a:solidFill>
              </a:rPr>
              <a:t>Notice</a:t>
            </a:r>
            <a:r>
              <a:rPr lang="es-MX" sz="2400" b="1" dirty="0" smtClean="0">
                <a:solidFill>
                  <a:srgbClr val="00B0F0"/>
                </a:solidFill>
              </a:rPr>
              <a:t> </a:t>
            </a:r>
            <a:r>
              <a:rPr lang="es-MX" sz="2400" b="1" dirty="0" err="1" smtClean="0">
                <a:solidFill>
                  <a:srgbClr val="00B0F0"/>
                </a:solidFill>
              </a:rPr>
              <a:t>The</a:t>
            </a:r>
            <a:r>
              <a:rPr lang="es-MX" sz="2400" b="1" dirty="0" smtClean="0">
                <a:solidFill>
                  <a:srgbClr val="00B0F0"/>
                </a:solidFill>
              </a:rPr>
              <a:t> “</a:t>
            </a:r>
            <a:r>
              <a:rPr lang="es-MX" sz="2400" b="1" dirty="0" err="1" smtClean="0">
                <a:solidFill>
                  <a:srgbClr val="00B0F0"/>
                </a:solidFill>
              </a:rPr>
              <a:t>Planning</a:t>
            </a:r>
            <a:r>
              <a:rPr lang="es-MX" sz="2400" b="1" dirty="0" smtClean="0">
                <a:solidFill>
                  <a:srgbClr val="00B0F0"/>
                </a:solidFill>
              </a:rPr>
              <a:t>,” vs. 4, 5, 9, 11; 3:11</a:t>
            </a:r>
          </a:p>
          <a:p>
            <a:pPr eaLnBrk="1" hangingPunct="1"/>
            <a:r>
              <a:rPr lang="es-MX" sz="2800" b="1" dirty="0" smtClean="0"/>
              <a:t>  </a:t>
            </a:r>
            <a:r>
              <a:rPr lang="es-MX" sz="2800" b="1" dirty="0" err="1" smtClean="0"/>
              <a:t>It</a:t>
            </a:r>
            <a:r>
              <a:rPr lang="es-MX" sz="2800" b="1" dirty="0" smtClean="0"/>
              <a:t> </a:t>
            </a:r>
            <a:r>
              <a:rPr lang="es-MX" sz="2800" b="1" dirty="0" err="1" smtClean="0"/>
              <a:t>Is</a:t>
            </a:r>
            <a:r>
              <a:rPr lang="es-MX" sz="2800" b="1" dirty="0" smtClean="0"/>
              <a:t> </a:t>
            </a:r>
            <a:r>
              <a:rPr lang="es-MX" sz="2800" b="1" dirty="0" err="1" smtClean="0"/>
              <a:t>The</a:t>
            </a:r>
            <a:r>
              <a:rPr lang="es-MX" sz="2800" b="1" dirty="0" smtClean="0"/>
              <a:t> “</a:t>
            </a:r>
            <a:r>
              <a:rPr lang="es-MX" sz="2800" b="1" dirty="0" err="1" smtClean="0"/>
              <a:t>Mystery</a:t>
            </a:r>
            <a:r>
              <a:rPr lang="es-MX" sz="2800" b="1" dirty="0" smtClean="0"/>
              <a:t>” </a:t>
            </a:r>
            <a:r>
              <a:rPr lang="es-MX" sz="2800" b="1" dirty="0" err="1" smtClean="0"/>
              <a:t>that</a:t>
            </a:r>
            <a:r>
              <a:rPr lang="es-MX" sz="2800" b="1" dirty="0" smtClean="0"/>
              <a:t> </a:t>
            </a:r>
            <a:r>
              <a:rPr lang="es-MX" sz="2800" b="1" dirty="0" err="1" smtClean="0"/>
              <a:t>was</a:t>
            </a:r>
            <a:r>
              <a:rPr lang="es-MX" sz="2800" b="1" dirty="0" smtClean="0"/>
              <a:t> </a:t>
            </a:r>
            <a:r>
              <a:rPr lang="es-MX" sz="2800" b="1" dirty="0" err="1" smtClean="0"/>
              <a:t>Revealed</a:t>
            </a:r>
            <a:r>
              <a:rPr lang="es-MX" sz="2800" b="1" dirty="0" smtClean="0"/>
              <a:t> </a:t>
            </a:r>
          </a:p>
          <a:p>
            <a:pPr lvl="1" eaLnBrk="1" hangingPunct="1"/>
            <a:r>
              <a:rPr lang="es-MX" sz="2400" b="1" dirty="0" err="1" smtClean="0">
                <a:solidFill>
                  <a:srgbClr val="00B0F0"/>
                </a:solidFill>
              </a:rPr>
              <a:t>All</a:t>
            </a:r>
            <a:r>
              <a:rPr lang="es-MX" sz="2400" b="1" dirty="0" smtClean="0">
                <a:solidFill>
                  <a:srgbClr val="00B0F0"/>
                </a:solidFill>
              </a:rPr>
              <a:t> </a:t>
            </a:r>
            <a:r>
              <a:rPr lang="es-MX" sz="2400" b="1" dirty="0" err="1" smtClean="0">
                <a:solidFill>
                  <a:srgbClr val="00B0F0"/>
                </a:solidFill>
              </a:rPr>
              <a:t>Nations</a:t>
            </a:r>
            <a:r>
              <a:rPr lang="es-MX" sz="2400" b="1" dirty="0" smtClean="0">
                <a:solidFill>
                  <a:srgbClr val="00B0F0"/>
                </a:solidFill>
              </a:rPr>
              <a:t>, </a:t>
            </a:r>
            <a:r>
              <a:rPr lang="es-MX" sz="2400" b="1" dirty="0" err="1" smtClean="0">
                <a:solidFill>
                  <a:srgbClr val="00B0F0"/>
                </a:solidFill>
              </a:rPr>
              <a:t>All</a:t>
            </a:r>
            <a:r>
              <a:rPr lang="es-MX" sz="2400" b="1" dirty="0" smtClean="0">
                <a:solidFill>
                  <a:srgbClr val="00B0F0"/>
                </a:solidFill>
              </a:rPr>
              <a:t> </a:t>
            </a:r>
            <a:r>
              <a:rPr lang="es-MX" sz="2400" b="1" dirty="0" err="1" smtClean="0">
                <a:solidFill>
                  <a:srgbClr val="00B0F0"/>
                </a:solidFill>
              </a:rPr>
              <a:t>People</a:t>
            </a:r>
            <a:r>
              <a:rPr lang="es-MX" sz="2400" b="1" dirty="0" smtClean="0">
                <a:solidFill>
                  <a:srgbClr val="00B0F0"/>
                </a:solidFill>
              </a:rPr>
              <a:t> (Gentiles </a:t>
            </a:r>
            <a:r>
              <a:rPr lang="es-MX" sz="2400" b="1" dirty="0" err="1" smtClean="0">
                <a:solidFill>
                  <a:srgbClr val="00B0F0"/>
                </a:solidFill>
              </a:rPr>
              <a:t>Too</a:t>
            </a:r>
            <a:r>
              <a:rPr lang="es-MX" sz="2400" b="1" dirty="0" smtClean="0">
                <a:solidFill>
                  <a:srgbClr val="00B0F0"/>
                </a:solidFill>
              </a:rPr>
              <a:t>) Are </a:t>
            </a:r>
            <a:r>
              <a:rPr lang="es-MX" sz="2400" b="1" dirty="0" err="1" smtClean="0">
                <a:solidFill>
                  <a:srgbClr val="00B0F0"/>
                </a:solidFill>
              </a:rPr>
              <a:t>Blessed</a:t>
            </a:r>
            <a:r>
              <a:rPr lang="es-MX" sz="2400" b="1" dirty="0" smtClean="0">
                <a:solidFill>
                  <a:srgbClr val="00B0F0"/>
                </a:solidFill>
              </a:rPr>
              <a:t> </a:t>
            </a:r>
            <a:r>
              <a:rPr lang="es-MX" sz="2400" b="1" dirty="0" err="1" smtClean="0">
                <a:solidFill>
                  <a:srgbClr val="00B0F0"/>
                </a:solidFill>
              </a:rPr>
              <a:t>With</a:t>
            </a:r>
            <a:r>
              <a:rPr lang="es-MX" sz="2400" b="1" dirty="0" smtClean="0">
                <a:solidFill>
                  <a:srgbClr val="00B0F0"/>
                </a:solidFill>
              </a:rPr>
              <a:t> </a:t>
            </a:r>
            <a:r>
              <a:rPr lang="es-MX" sz="2400" b="1" dirty="0" err="1" smtClean="0">
                <a:solidFill>
                  <a:srgbClr val="00B0F0"/>
                </a:solidFill>
              </a:rPr>
              <a:t>Every</a:t>
            </a:r>
            <a:r>
              <a:rPr lang="es-MX" sz="2400" b="1" dirty="0" smtClean="0">
                <a:solidFill>
                  <a:srgbClr val="00B0F0"/>
                </a:solidFill>
              </a:rPr>
              <a:t> Spiritual </a:t>
            </a:r>
            <a:r>
              <a:rPr lang="es-MX" sz="2400" b="1" dirty="0" err="1" smtClean="0">
                <a:solidFill>
                  <a:srgbClr val="00B0F0"/>
                </a:solidFill>
              </a:rPr>
              <a:t>Blessing</a:t>
            </a:r>
            <a:r>
              <a:rPr lang="es-MX" sz="2400" b="1" dirty="0" smtClean="0">
                <a:solidFill>
                  <a:srgbClr val="00B0F0"/>
                </a:solidFill>
              </a:rPr>
              <a:t> In </a:t>
            </a:r>
            <a:r>
              <a:rPr lang="es-MX" sz="2400" b="1" dirty="0" err="1" smtClean="0">
                <a:solidFill>
                  <a:srgbClr val="00B0F0"/>
                </a:solidFill>
              </a:rPr>
              <a:t>Christ</a:t>
            </a:r>
            <a:endParaRPr lang="es-MX" sz="2400" b="1" dirty="0" smtClean="0">
              <a:solidFill>
                <a:srgbClr val="00B0F0"/>
              </a:solidFill>
            </a:endParaRPr>
          </a:p>
          <a:p>
            <a:pPr eaLnBrk="1" hangingPunct="1"/>
            <a:r>
              <a:rPr lang="es-MX" sz="2800" b="1" dirty="0" smtClean="0"/>
              <a:t>  </a:t>
            </a:r>
            <a:r>
              <a:rPr lang="es-MX" sz="2800" b="1" dirty="0" err="1" smtClean="0"/>
              <a:t>The</a:t>
            </a:r>
            <a:r>
              <a:rPr lang="es-MX" sz="2800" b="1" dirty="0" smtClean="0"/>
              <a:t> </a:t>
            </a:r>
            <a:r>
              <a:rPr lang="es-MX" sz="2800" b="1" dirty="0" err="1" smtClean="0"/>
              <a:t>Gospel</a:t>
            </a:r>
            <a:r>
              <a:rPr lang="es-MX" sz="2800" b="1" dirty="0" smtClean="0"/>
              <a:t> </a:t>
            </a:r>
            <a:r>
              <a:rPr lang="es-MX" sz="2800" b="1" dirty="0" err="1" smtClean="0"/>
              <a:t>Announces</a:t>
            </a:r>
            <a:r>
              <a:rPr lang="es-MX" sz="2800" b="1" dirty="0" smtClean="0"/>
              <a:t> </a:t>
            </a:r>
            <a:r>
              <a:rPr lang="es-MX" sz="2800" b="1" dirty="0" err="1" smtClean="0"/>
              <a:t>The</a:t>
            </a:r>
            <a:r>
              <a:rPr lang="es-MX" sz="2800" b="1" dirty="0" smtClean="0"/>
              <a:t> </a:t>
            </a:r>
            <a:r>
              <a:rPr lang="es-MX" sz="2800" b="1" dirty="0" err="1" smtClean="0"/>
              <a:t>Unsearchable</a:t>
            </a:r>
            <a:r>
              <a:rPr lang="es-MX" sz="2800" b="1" dirty="0" smtClean="0"/>
              <a:t> </a:t>
            </a:r>
            <a:r>
              <a:rPr lang="es-MX" sz="2800" b="1" dirty="0" err="1" smtClean="0"/>
              <a:t>Riches</a:t>
            </a:r>
            <a:r>
              <a:rPr lang="es-MX" sz="2800" b="1" dirty="0" smtClean="0"/>
              <a:t> of </a:t>
            </a:r>
            <a:r>
              <a:rPr lang="es-MX" sz="2800" b="1" dirty="0" err="1" smtClean="0"/>
              <a:t>Christ</a:t>
            </a:r>
            <a:r>
              <a:rPr lang="es-MX" sz="2800" b="1" dirty="0" smtClean="0"/>
              <a:t> (</a:t>
            </a:r>
            <a:r>
              <a:rPr lang="es-MX" sz="2800" b="1" dirty="0" err="1" smtClean="0"/>
              <a:t>Ephesians</a:t>
            </a:r>
            <a:r>
              <a:rPr lang="es-MX" sz="2800" b="1" dirty="0" smtClean="0"/>
              <a:t> 3:8)</a:t>
            </a:r>
          </a:p>
        </p:txBody>
      </p:sp>
      <p:sp>
        <p:nvSpPr>
          <p:cNvPr id="89091" name="Text Box 3"/>
          <p:cNvSpPr txBox="1">
            <a:spLocks noChangeArrowheads="1"/>
          </p:cNvSpPr>
          <p:nvPr/>
        </p:nvSpPr>
        <p:spPr bwMode="auto">
          <a:xfrm>
            <a:off x="0" y="60960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4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  </a:t>
            </a:r>
            <a:r>
              <a:rPr lang="es-MX" sz="48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Planned</a:t>
            </a:r>
            <a:r>
              <a:rPr lang="es-MX" sz="4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MX" sz="48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Perfectly</a:t>
            </a:r>
            <a:endParaRPr lang="en-US" sz="4800" b="1" dirty="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52400"/>
            <a:ext cx="7010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</a:t>
            </a:r>
            <a:r>
              <a:rPr lang="es-MX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MX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Good</a:t>
            </a:r>
            <a:r>
              <a:rPr lang="es-MX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News of </a:t>
            </a:r>
            <a:r>
              <a:rPr lang="es-MX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God’s</a:t>
            </a:r>
            <a:r>
              <a:rPr lang="es-MX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MX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Glorious</a:t>
            </a:r>
            <a:r>
              <a:rPr lang="es-MX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MX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Gospel</a:t>
            </a:r>
            <a:r>
              <a:rPr lang="es-MX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MX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Is</a:t>
            </a:r>
            <a:r>
              <a:rPr lang="es-MX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… 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28600" y="1524000"/>
            <a:ext cx="8686800" cy="4876800"/>
          </a:xfrm>
          <a:ln/>
        </p:spPr>
        <p:txBody>
          <a:bodyPr/>
          <a:lstStyle/>
          <a:p>
            <a:pPr eaLnBrk="1" hangingPunct="1">
              <a:buNone/>
            </a:pPr>
            <a:r>
              <a:rPr lang="es-MX" sz="2800" b="1" dirty="0" err="1" smtClean="0"/>
              <a:t>All</a:t>
            </a:r>
            <a:r>
              <a:rPr lang="es-MX" sz="2800" b="1" dirty="0" smtClean="0"/>
              <a:t> </a:t>
            </a:r>
            <a:r>
              <a:rPr lang="es-MX" sz="2800" b="1" dirty="0" err="1" smtClean="0"/>
              <a:t>Have</a:t>
            </a:r>
            <a:r>
              <a:rPr lang="es-MX" sz="2800" b="1" dirty="0" smtClean="0"/>
              <a:t> </a:t>
            </a:r>
            <a:r>
              <a:rPr lang="es-MX" sz="2800" b="1" dirty="0" err="1" smtClean="0"/>
              <a:t>Sinned</a:t>
            </a:r>
            <a:r>
              <a:rPr lang="es-MX" sz="2800" b="1" dirty="0" smtClean="0"/>
              <a:t> </a:t>
            </a:r>
            <a:r>
              <a:rPr lang="es-MX" sz="2800" dirty="0" smtClean="0"/>
              <a:t>and </a:t>
            </a:r>
            <a:r>
              <a:rPr lang="es-MX" sz="2800" dirty="0" err="1" smtClean="0"/>
              <a:t>consequently</a:t>
            </a:r>
            <a:r>
              <a:rPr lang="es-MX" sz="2800" dirty="0" smtClean="0"/>
              <a:t> </a:t>
            </a:r>
            <a:r>
              <a:rPr lang="es-MX" sz="2800" b="1" dirty="0" err="1" smtClean="0"/>
              <a:t>under</a:t>
            </a:r>
            <a:r>
              <a:rPr lang="es-MX" sz="2800" b="1" dirty="0" smtClean="0"/>
              <a:t> </a:t>
            </a:r>
            <a:r>
              <a:rPr lang="es-MX" sz="2800" b="1" dirty="0" err="1" smtClean="0"/>
              <a:t>condemnation</a:t>
            </a:r>
            <a:endParaRPr lang="es-MX" sz="2800" b="1" dirty="0" smtClean="0"/>
          </a:p>
          <a:p>
            <a:pPr eaLnBrk="1" hangingPunct="1"/>
            <a:r>
              <a:rPr lang="es-MX" sz="2800" b="1" u="sng" dirty="0" smtClean="0"/>
              <a:t>Gentiles</a:t>
            </a:r>
            <a:r>
              <a:rPr lang="es-MX" sz="2800" b="1" dirty="0" smtClean="0"/>
              <a:t> </a:t>
            </a:r>
            <a:r>
              <a:rPr lang="es-MX" sz="2800" b="1" dirty="0" err="1" smtClean="0"/>
              <a:t>Have</a:t>
            </a:r>
            <a:r>
              <a:rPr lang="es-MX" sz="2800" b="1" dirty="0" smtClean="0"/>
              <a:t> </a:t>
            </a:r>
            <a:r>
              <a:rPr lang="es-MX" sz="2800" b="1" dirty="0" err="1" smtClean="0"/>
              <a:t>Sinned</a:t>
            </a:r>
            <a:r>
              <a:rPr lang="es-MX" sz="2800" b="1" dirty="0" smtClean="0"/>
              <a:t>, </a:t>
            </a:r>
            <a:r>
              <a:rPr lang="es-MX" sz="2800" b="1" u="sng" dirty="0" err="1" smtClean="0">
                <a:solidFill>
                  <a:schemeClr val="accent1"/>
                </a:solidFill>
              </a:rPr>
              <a:t>Rom.</a:t>
            </a:r>
            <a:r>
              <a:rPr lang="es-MX" sz="2800" b="1" u="sng" dirty="0" smtClean="0">
                <a:solidFill>
                  <a:schemeClr val="accent1"/>
                </a:solidFill>
              </a:rPr>
              <a:t> 1:18-32</a:t>
            </a:r>
          </a:p>
          <a:p>
            <a:pPr lvl="1" eaLnBrk="1" hangingPunct="1"/>
            <a:r>
              <a:rPr lang="es-MX" sz="2400" b="1" dirty="0" err="1" smtClean="0"/>
              <a:t>Longest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list</a:t>
            </a:r>
            <a:r>
              <a:rPr lang="es-MX" sz="2400" b="1" dirty="0" smtClean="0"/>
              <a:t> of </a:t>
            </a:r>
            <a:r>
              <a:rPr lang="es-MX" sz="2400" b="1" dirty="0" err="1" smtClean="0"/>
              <a:t>sins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mentioned</a:t>
            </a:r>
            <a:r>
              <a:rPr lang="es-MX" sz="2400" b="1" dirty="0" smtClean="0"/>
              <a:t> in </a:t>
            </a:r>
            <a:r>
              <a:rPr lang="es-MX" sz="2400" b="1" dirty="0" err="1" smtClean="0"/>
              <a:t>Bible</a:t>
            </a:r>
            <a:endParaRPr lang="es-MX" sz="2400" b="1" dirty="0" smtClean="0"/>
          </a:p>
          <a:p>
            <a:pPr lvl="1" eaLnBrk="1" hangingPunct="1"/>
            <a:r>
              <a:rPr lang="es-MX" sz="2400" b="1" dirty="0" smtClean="0"/>
              <a:t>Gentiles </a:t>
            </a:r>
            <a:r>
              <a:rPr lang="es-MX" sz="2400" b="1" dirty="0" err="1" smtClean="0"/>
              <a:t>commited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these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sins</a:t>
            </a:r>
            <a:r>
              <a:rPr lang="es-MX" sz="2400" b="1" dirty="0" smtClean="0"/>
              <a:t>, </a:t>
            </a:r>
            <a:r>
              <a:rPr lang="es-MX" sz="2400" b="1" dirty="0" err="1" smtClean="0"/>
              <a:t>from</a:t>
            </a:r>
            <a:r>
              <a:rPr lang="es-MX" sz="2400" b="1" dirty="0" smtClean="0"/>
              <a:t> “</a:t>
            </a:r>
            <a:r>
              <a:rPr lang="es-MX" sz="2400" b="1" dirty="0" err="1" smtClean="0"/>
              <a:t>ungodliness</a:t>
            </a:r>
            <a:r>
              <a:rPr lang="es-MX" sz="2400" b="1" dirty="0" smtClean="0"/>
              <a:t>” </a:t>
            </a:r>
            <a:r>
              <a:rPr lang="es-MX" sz="2400" b="1" dirty="0" smtClean="0">
                <a:solidFill>
                  <a:srgbClr val="00B0F0"/>
                </a:solidFill>
              </a:rPr>
              <a:t>(v. 18) </a:t>
            </a:r>
            <a:r>
              <a:rPr lang="es-MX" sz="2400" b="1" dirty="0" err="1" smtClean="0"/>
              <a:t>to</a:t>
            </a:r>
            <a:r>
              <a:rPr lang="es-MX" sz="2400" b="1" dirty="0" smtClean="0"/>
              <a:t> “</a:t>
            </a:r>
            <a:r>
              <a:rPr lang="es-MX" sz="2400" b="1" dirty="0" err="1" smtClean="0"/>
              <a:t>unmerciful</a:t>
            </a:r>
            <a:r>
              <a:rPr lang="es-MX" sz="2400" b="1" dirty="0" smtClean="0"/>
              <a:t>” </a:t>
            </a:r>
            <a:r>
              <a:rPr lang="es-MX" sz="2400" b="1" dirty="0" smtClean="0">
                <a:solidFill>
                  <a:srgbClr val="00B0F0"/>
                </a:solidFill>
              </a:rPr>
              <a:t>(v. 31)</a:t>
            </a:r>
            <a:r>
              <a:rPr lang="es-MX" sz="2400" b="1" dirty="0" smtClean="0">
                <a:solidFill>
                  <a:schemeClr val="accent1"/>
                </a:solidFill>
              </a:rPr>
              <a:t>,</a:t>
            </a:r>
            <a:r>
              <a:rPr lang="es-MX" sz="2400" b="1" dirty="0" smtClean="0"/>
              <a:t> and so are “</a:t>
            </a:r>
            <a:r>
              <a:rPr lang="es-MX" sz="2400" b="1" dirty="0" err="1" smtClean="0"/>
              <a:t>worthy</a:t>
            </a:r>
            <a:r>
              <a:rPr lang="es-MX" sz="2400" b="1" dirty="0" smtClean="0"/>
              <a:t> of </a:t>
            </a:r>
            <a:r>
              <a:rPr lang="es-MX" sz="2400" b="1" dirty="0" err="1" smtClean="0"/>
              <a:t>death</a:t>
            </a:r>
            <a:r>
              <a:rPr lang="es-MX" sz="2400" b="1" dirty="0" smtClean="0"/>
              <a:t>”</a:t>
            </a:r>
          </a:p>
          <a:p>
            <a:pPr lvl="1" eaLnBrk="1" hangingPunct="1"/>
            <a:r>
              <a:rPr lang="es-MX" sz="2400" b="1" dirty="0" smtClean="0"/>
              <a:t>Gentiles are </a:t>
            </a:r>
            <a:r>
              <a:rPr lang="es-MX" sz="2400" b="1" dirty="0" err="1" smtClean="0"/>
              <a:t>lost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because</a:t>
            </a:r>
            <a:r>
              <a:rPr lang="es-MX" sz="2400" b="1" dirty="0" smtClean="0"/>
              <a:t> of </a:t>
            </a:r>
            <a:r>
              <a:rPr lang="es-MX" sz="2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</a:t>
            </a:r>
          </a:p>
          <a:p>
            <a:pPr lvl="1" eaLnBrk="1" hangingPunct="1"/>
            <a:r>
              <a:rPr lang="es-MX" sz="2400" b="1" dirty="0" smtClean="0"/>
              <a:t>Sin </a:t>
            </a:r>
            <a:r>
              <a:rPr lang="es-MX" sz="2400" b="1" dirty="0" err="1" smtClean="0"/>
              <a:t>is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trangression</a:t>
            </a:r>
            <a:r>
              <a:rPr lang="es-MX" sz="2400" b="1" dirty="0" smtClean="0"/>
              <a:t> of </a:t>
            </a:r>
            <a:r>
              <a:rPr lang="es-MX" sz="2400" b="1" dirty="0" err="1" smtClean="0"/>
              <a:t>the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law</a:t>
            </a:r>
            <a:r>
              <a:rPr lang="es-MX" sz="2400" b="1" dirty="0" smtClean="0"/>
              <a:t> </a:t>
            </a:r>
            <a:r>
              <a:rPr lang="es-MX" sz="2400" b="1" dirty="0" smtClean="0">
                <a:solidFill>
                  <a:srgbClr val="00B0F0"/>
                </a:solidFill>
              </a:rPr>
              <a:t>(1Jn.3:4)</a:t>
            </a:r>
          </a:p>
          <a:p>
            <a:pPr lvl="1" eaLnBrk="1" hangingPunct="1"/>
            <a:r>
              <a:rPr lang="es-MX" sz="2400" b="1" dirty="0" err="1" smtClean="0"/>
              <a:t>The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wages</a:t>
            </a:r>
            <a:r>
              <a:rPr lang="es-MX" sz="2400" b="1" dirty="0" smtClean="0"/>
              <a:t> of sin </a:t>
            </a:r>
            <a:r>
              <a:rPr lang="es-MX" sz="2400" b="1" dirty="0" err="1" smtClean="0"/>
              <a:t>is</a:t>
            </a:r>
            <a:r>
              <a:rPr lang="es-MX" sz="2400" b="1" dirty="0" smtClean="0"/>
              <a:t> </a:t>
            </a:r>
            <a:r>
              <a:rPr lang="es-MX" sz="24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death</a:t>
            </a:r>
            <a:r>
              <a:rPr lang="es-MX" sz="2400" b="1" dirty="0" smtClean="0"/>
              <a:t> </a:t>
            </a:r>
            <a:r>
              <a:rPr lang="es-MX" sz="2400" b="1" dirty="0" smtClean="0">
                <a:solidFill>
                  <a:srgbClr val="00B0F0"/>
                </a:solidFill>
              </a:rPr>
              <a:t>(</a:t>
            </a:r>
            <a:r>
              <a:rPr lang="es-MX" sz="2400" b="1" dirty="0" err="1" smtClean="0">
                <a:solidFill>
                  <a:srgbClr val="00B0F0"/>
                </a:solidFill>
              </a:rPr>
              <a:t>Ro.</a:t>
            </a:r>
            <a:r>
              <a:rPr lang="es-MX" sz="2400" b="1" dirty="0" smtClean="0">
                <a:solidFill>
                  <a:srgbClr val="00B0F0"/>
                </a:solidFill>
              </a:rPr>
              <a:t> 6:24)</a:t>
            </a:r>
          </a:p>
          <a:p>
            <a:pPr lvl="1" eaLnBrk="1" hangingPunct="1"/>
            <a:r>
              <a:rPr lang="es-MX" sz="2400" b="1" u="sng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s-MX" sz="2400" b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sz="2400" b="1" u="sng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Gospel</a:t>
            </a:r>
            <a:r>
              <a:rPr lang="es-MX" sz="2400" b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sz="2400" b="1" u="sng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solves</a:t>
            </a:r>
            <a:r>
              <a:rPr lang="es-MX" sz="2400" b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sz="2400" b="1" u="sng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s-MX" sz="2400" b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sin-</a:t>
            </a:r>
            <a:r>
              <a:rPr lang="es-MX" sz="2400" b="1" u="sng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</a:t>
            </a:r>
            <a:r>
              <a:rPr lang="es-MX" sz="2400" b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es-MX" sz="2400" b="1" u="sng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</a:t>
            </a:r>
            <a:r>
              <a:rPr lang="es-MX" sz="2400" b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 </a:t>
            </a:r>
            <a:r>
              <a:rPr lang="es-MX" sz="2400" b="1" u="sng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</a:t>
            </a:r>
            <a:r>
              <a:rPr lang="es-MX" sz="2400" b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sz="2400" b="1" u="sng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</a:t>
            </a:r>
            <a:r>
              <a:rPr lang="es-MX" sz="2400" b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sz="2400" b="1" u="sng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es-MX" sz="2400" b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die, </a:t>
            </a:r>
            <a:r>
              <a:rPr lang="es-MX" sz="2400" b="1" u="sng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</a:t>
            </a:r>
            <a:r>
              <a:rPr lang="es-MX" sz="2400" b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sz="2400" b="1" u="sng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sins</a:t>
            </a:r>
            <a:r>
              <a:rPr lang="es-MX" sz="2400" b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can </a:t>
            </a:r>
            <a:r>
              <a:rPr lang="es-MX" sz="2400" b="1" u="sng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</a:t>
            </a:r>
            <a:r>
              <a:rPr lang="es-MX" sz="2400" b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FORGIVEN </a:t>
            </a:r>
            <a:r>
              <a:rPr lang="es-MX" sz="2400" b="1" u="sng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</a:t>
            </a:r>
            <a:r>
              <a:rPr lang="es-MX" sz="2400" b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sz="2400" b="1" u="sng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obedience</a:t>
            </a:r>
            <a:r>
              <a:rPr lang="es-MX" sz="2400" b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</a:t>
            </a:r>
            <a:r>
              <a:rPr lang="es-MX" sz="2400" b="1" u="sng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s-MX" sz="2400" b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sz="2400" b="1" u="sng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Gospel</a:t>
            </a:r>
            <a:r>
              <a:rPr lang="es-MX" sz="2400" b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THAT IS GOOD-GOOD NEWS!</a:t>
            </a:r>
            <a:endParaRPr lang="en-US" sz="2400" b="1" u="sng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0" y="609600"/>
            <a:ext cx="9144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4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 </a:t>
            </a:r>
            <a:r>
              <a:rPr lang="es-MX" sz="44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Problem-Solver</a:t>
            </a:r>
            <a:r>
              <a:rPr lang="es-MX" sz="4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sz="5400" b="1" dirty="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</a:t>
            </a:r>
            <a:r>
              <a:rPr lang="es-MX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MX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Good</a:t>
            </a:r>
            <a:r>
              <a:rPr lang="es-MX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News of </a:t>
            </a:r>
            <a:r>
              <a:rPr lang="es-MX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God’s</a:t>
            </a:r>
            <a:r>
              <a:rPr lang="es-MX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MX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Glorious</a:t>
            </a:r>
            <a:r>
              <a:rPr lang="es-MX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MX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Gospel</a:t>
            </a:r>
            <a:r>
              <a:rPr lang="es-MX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MX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Is</a:t>
            </a:r>
            <a:r>
              <a:rPr lang="es-MX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MX" sz="2400" b="1" u="sng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</a:t>
            </a:r>
            <a:r>
              <a:rPr lang="es-MX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… 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28600" y="1524000"/>
            <a:ext cx="8915400" cy="4876800"/>
          </a:xfrm>
          <a:ln/>
        </p:spPr>
        <p:txBody>
          <a:bodyPr/>
          <a:lstStyle/>
          <a:p>
            <a:pPr eaLnBrk="1" hangingPunct="1">
              <a:buNone/>
            </a:pPr>
            <a:r>
              <a:rPr lang="es-MX" sz="2800" b="1" dirty="0" err="1" smtClean="0"/>
              <a:t>All</a:t>
            </a:r>
            <a:r>
              <a:rPr lang="es-MX" sz="2800" b="1" dirty="0" smtClean="0"/>
              <a:t> </a:t>
            </a:r>
            <a:r>
              <a:rPr lang="es-MX" sz="2800" b="1" dirty="0" err="1" smtClean="0"/>
              <a:t>Have</a:t>
            </a:r>
            <a:r>
              <a:rPr lang="es-MX" sz="2800" b="1" dirty="0" smtClean="0"/>
              <a:t> </a:t>
            </a:r>
            <a:r>
              <a:rPr lang="es-MX" sz="2800" b="1" dirty="0" err="1" smtClean="0"/>
              <a:t>Sinned</a:t>
            </a:r>
            <a:r>
              <a:rPr lang="es-MX" sz="2800" b="1" dirty="0" smtClean="0"/>
              <a:t> </a:t>
            </a:r>
            <a:r>
              <a:rPr lang="es-MX" sz="2800" dirty="0" smtClean="0"/>
              <a:t>and </a:t>
            </a:r>
            <a:r>
              <a:rPr lang="es-MX" sz="2800" dirty="0" err="1" smtClean="0"/>
              <a:t>consequently</a:t>
            </a:r>
            <a:r>
              <a:rPr lang="es-MX" sz="2800" dirty="0" smtClean="0"/>
              <a:t> </a:t>
            </a:r>
            <a:r>
              <a:rPr lang="es-MX" sz="2800" b="1" dirty="0" err="1" smtClean="0"/>
              <a:t>under</a:t>
            </a:r>
            <a:r>
              <a:rPr lang="es-MX" sz="2800" b="1" dirty="0" smtClean="0"/>
              <a:t> </a:t>
            </a:r>
            <a:r>
              <a:rPr lang="es-MX" sz="2800" b="1" dirty="0" err="1" smtClean="0"/>
              <a:t>condemnation</a:t>
            </a:r>
            <a:endParaRPr lang="es-MX" sz="2800" dirty="0" smtClean="0"/>
          </a:p>
          <a:p>
            <a:pPr eaLnBrk="1" hangingPunct="1"/>
            <a:r>
              <a:rPr lang="es-MX" sz="2800" b="1" u="sng" dirty="0" err="1" smtClean="0"/>
              <a:t>Jews</a:t>
            </a:r>
            <a:r>
              <a:rPr lang="es-MX" sz="2800" b="1" dirty="0" smtClean="0"/>
              <a:t> </a:t>
            </a:r>
            <a:r>
              <a:rPr lang="es-MX" sz="2800" b="1" dirty="0" err="1" smtClean="0"/>
              <a:t>Have</a:t>
            </a:r>
            <a:r>
              <a:rPr lang="es-MX" sz="2800" b="1" dirty="0" smtClean="0"/>
              <a:t> </a:t>
            </a:r>
            <a:r>
              <a:rPr lang="es-MX" sz="2800" b="1" dirty="0" err="1" smtClean="0"/>
              <a:t>Sinned</a:t>
            </a:r>
            <a:r>
              <a:rPr lang="es-MX" sz="2800" b="1" dirty="0" smtClean="0"/>
              <a:t>, </a:t>
            </a:r>
            <a:r>
              <a:rPr lang="es-MX" sz="2800" b="1" u="sng" dirty="0" err="1" smtClean="0">
                <a:solidFill>
                  <a:schemeClr val="accent1"/>
                </a:solidFill>
              </a:rPr>
              <a:t>Rom.</a:t>
            </a:r>
            <a:r>
              <a:rPr lang="es-MX" sz="2800" b="1" u="sng" dirty="0" smtClean="0">
                <a:solidFill>
                  <a:schemeClr val="accent1"/>
                </a:solidFill>
              </a:rPr>
              <a:t>  2</a:t>
            </a:r>
          </a:p>
          <a:p>
            <a:pPr lvl="1" eaLnBrk="1" hangingPunct="1"/>
            <a:r>
              <a:rPr lang="es-MX" sz="2400" b="1" dirty="0" err="1" smtClean="0">
                <a:solidFill>
                  <a:srgbClr val="00B0F0"/>
                </a:solidFill>
              </a:rPr>
              <a:t>The</a:t>
            </a:r>
            <a:r>
              <a:rPr lang="es-MX" sz="2400" b="1" dirty="0" smtClean="0">
                <a:solidFill>
                  <a:srgbClr val="00B0F0"/>
                </a:solidFill>
              </a:rPr>
              <a:t> </a:t>
            </a:r>
            <a:r>
              <a:rPr lang="es-MX" sz="2400" b="1" dirty="0" err="1" smtClean="0">
                <a:solidFill>
                  <a:srgbClr val="00B0F0"/>
                </a:solidFill>
              </a:rPr>
              <a:t>Jew</a:t>
            </a:r>
            <a:r>
              <a:rPr lang="es-MX" sz="2400" b="1" dirty="0" smtClean="0">
                <a:solidFill>
                  <a:srgbClr val="00B0F0"/>
                </a:solidFill>
              </a:rPr>
              <a:t> </a:t>
            </a:r>
            <a:r>
              <a:rPr lang="es-MX" sz="2400" b="1" dirty="0" err="1" smtClean="0">
                <a:solidFill>
                  <a:srgbClr val="00B0F0"/>
                </a:solidFill>
              </a:rPr>
              <a:t>is</a:t>
            </a:r>
            <a:r>
              <a:rPr lang="es-MX" sz="2400" b="1" dirty="0" smtClean="0">
                <a:solidFill>
                  <a:srgbClr val="00B0F0"/>
                </a:solidFill>
              </a:rPr>
              <a:t> </a:t>
            </a:r>
            <a:r>
              <a:rPr lang="es-MX" sz="2400" b="1" dirty="0" err="1" smtClean="0">
                <a:solidFill>
                  <a:srgbClr val="00B0F0"/>
                </a:solidFill>
              </a:rPr>
              <a:t>not</a:t>
            </a:r>
            <a:r>
              <a:rPr lang="es-MX" sz="2400" b="1" dirty="0" smtClean="0">
                <a:solidFill>
                  <a:srgbClr val="00B0F0"/>
                </a:solidFill>
              </a:rPr>
              <a:t> “</a:t>
            </a:r>
            <a:r>
              <a:rPr lang="es-MX" sz="2400" b="1" dirty="0" err="1" smtClean="0">
                <a:solidFill>
                  <a:srgbClr val="00B0F0"/>
                </a:solidFill>
              </a:rPr>
              <a:t>better</a:t>
            </a:r>
            <a:r>
              <a:rPr lang="es-MX" sz="2400" b="1" dirty="0" smtClean="0">
                <a:solidFill>
                  <a:srgbClr val="00B0F0"/>
                </a:solidFill>
              </a:rPr>
              <a:t>” </a:t>
            </a:r>
            <a:r>
              <a:rPr lang="es-MX" sz="2400" b="1" dirty="0" err="1" smtClean="0">
                <a:solidFill>
                  <a:srgbClr val="00B0F0"/>
                </a:solidFill>
              </a:rPr>
              <a:t>than</a:t>
            </a:r>
            <a:r>
              <a:rPr lang="es-MX" sz="2400" b="1" dirty="0" smtClean="0">
                <a:solidFill>
                  <a:srgbClr val="00B0F0"/>
                </a:solidFill>
              </a:rPr>
              <a:t> </a:t>
            </a:r>
            <a:r>
              <a:rPr lang="es-MX" sz="2400" b="1" dirty="0" err="1" smtClean="0">
                <a:solidFill>
                  <a:srgbClr val="00B0F0"/>
                </a:solidFill>
              </a:rPr>
              <a:t>the</a:t>
            </a:r>
            <a:r>
              <a:rPr lang="es-MX" sz="2400" b="1" dirty="0" smtClean="0">
                <a:solidFill>
                  <a:srgbClr val="00B0F0"/>
                </a:solidFill>
              </a:rPr>
              <a:t> </a:t>
            </a:r>
            <a:r>
              <a:rPr lang="es-MX" sz="2400" b="1" dirty="0" err="1" smtClean="0">
                <a:solidFill>
                  <a:srgbClr val="00B0F0"/>
                </a:solidFill>
              </a:rPr>
              <a:t>Gentile</a:t>
            </a:r>
            <a:r>
              <a:rPr lang="es-MX" sz="2400" b="1" dirty="0" smtClean="0">
                <a:solidFill>
                  <a:srgbClr val="00B0F0"/>
                </a:solidFill>
              </a:rPr>
              <a:t>, </a:t>
            </a:r>
            <a:r>
              <a:rPr lang="es-MX" sz="2400" b="1" dirty="0" err="1" smtClean="0">
                <a:solidFill>
                  <a:srgbClr val="00B0F0"/>
                </a:solidFill>
              </a:rPr>
              <a:t>for</a:t>
            </a:r>
            <a:r>
              <a:rPr lang="es-MX" sz="2400" b="1" dirty="0" smtClean="0">
                <a:solidFill>
                  <a:srgbClr val="00B0F0"/>
                </a:solidFill>
              </a:rPr>
              <a:t> </a:t>
            </a:r>
            <a:r>
              <a:rPr lang="es-MX" sz="2400" b="1" dirty="0" err="1" smtClean="0">
                <a:solidFill>
                  <a:srgbClr val="00B0F0"/>
                </a:solidFill>
              </a:rPr>
              <a:t>both</a:t>
            </a:r>
            <a:r>
              <a:rPr lang="es-MX" sz="2400" b="1" dirty="0" smtClean="0">
                <a:solidFill>
                  <a:srgbClr val="00B0F0"/>
                </a:solidFill>
              </a:rPr>
              <a:t> are in sin, </a:t>
            </a:r>
            <a:r>
              <a:rPr lang="es-MX" sz="2400" b="1" dirty="0" err="1" smtClean="0">
                <a:solidFill>
                  <a:srgbClr val="00B0F0"/>
                </a:solidFill>
              </a:rPr>
              <a:t>both</a:t>
            </a:r>
            <a:r>
              <a:rPr lang="es-MX" sz="2400" b="1" dirty="0" smtClean="0">
                <a:solidFill>
                  <a:srgbClr val="00B0F0"/>
                </a:solidFill>
              </a:rPr>
              <a:t> in </a:t>
            </a:r>
            <a:r>
              <a:rPr lang="es-MX" sz="2400" b="1" dirty="0" err="1" smtClean="0">
                <a:solidFill>
                  <a:srgbClr val="00B0F0"/>
                </a:solidFill>
              </a:rPr>
              <a:t>same</a:t>
            </a:r>
            <a:r>
              <a:rPr lang="es-MX" sz="2400" b="1" dirty="0" smtClean="0">
                <a:solidFill>
                  <a:srgbClr val="00B0F0"/>
                </a:solidFill>
              </a:rPr>
              <a:t> </a:t>
            </a:r>
            <a:r>
              <a:rPr lang="es-MX" sz="2400" b="1" dirty="0" err="1" smtClean="0">
                <a:solidFill>
                  <a:srgbClr val="00B0F0"/>
                </a:solidFill>
              </a:rPr>
              <a:t>situation</a:t>
            </a:r>
            <a:r>
              <a:rPr lang="es-MX" sz="2400" b="1" dirty="0" smtClean="0">
                <a:solidFill>
                  <a:srgbClr val="00B0F0"/>
                </a:solidFill>
              </a:rPr>
              <a:t>, </a:t>
            </a:r>
            <a:r>
              <a:rPr lang="es-MX" sz="2400" b="1" dirty="0" err="1" smtClean="0">
                <a:solidFill>
                  <a:srgbClr val="00B0F0"/>
                </a:solidFill>
              </a:rPr>
              <a:t>both</a:t>
            </a:r>
            <a:r>
              <a:rPr lang="es-MX" sz="2400" b="1" dirty="0" smtClean="0">
                <a:solidFill>
                  <a:srgbClr val="00B0F0"/>
                </a:solidFill>
              </a:rPr>
              <a:t> are </a:t>
            </a:r>
            <a:r>
              <a:rPr lang="es-MX" sz="2400" b="1" dirty="0" err="1" smtClean="0">
                <a:solidFill>
                  <a:srgbClr val="00B0F0"/>
                </a:solidFill>
              </a:rPr>
              <a:t>lost</a:t>
            </a:r>
            <a:endParaRPr lang="es-MX" sz="2400" b="1" dirty="0" smtClean="0">
              <a:solidFill>
                <a:srgbClr val="00B0F0"/>
              </a:solidFill>
            </a:endParaRPr>
          </a:p>
          <a:p>
            <a:pPr lvl="1" eaLnBrk="1" hangingPunct="1"/>
            <a:r>
              <a:rPr lang="es-MX" sz="2400" b="1" dirty="0" err="1" smtClean="0">
                <a:solidFill>
                  <a:srgbClr val="00B0F0"/>
                </a:solidFill>
              </a:rPr>
              <a:t>The</a:t>
            </a:r>
            <a:r>
              <a:rPr lang="es-MX" sz="2400" b="1" dirty="0" smtClean="0">
                <a:solidFill>
                  <a:srgbClr val="00B0F0"/>
                </a:solidFill>
              </a:rPr>
              <a:t> </a:t>
            </a:r>
            <a:r>
              <a:rPr lang="es-MX" sz="2400" b="1" dirty="0" err="1" smtClean="0">
                <a:solidFill>
                  <a:srgbClr val="00B0F0"/>
                </a:solidFill>
              </a:rPr>
              <a:t>Jew</a:t>
            </a:r>
            <a:r>
              <a:rPr lang="es-MX" sz="2400" b="1" dirty="0" smtClean="0">
                <a:solidFill>
                  <a:srgbClr val="00B0F0"/>
                </a:solidFill>
              </a:rPr>
              <a:t> </a:t>
            </a:r>
            <a:r>
              <a:rPr lang="es-MX" sz="2400" b="1" dirty="0" err="1" smtClean="0">
                <a:solidFill>
                  <a:srgbClr val="00B0F0"/>
                </a:solidFill>
              </a:rPr>
              <a:t>took</a:t>
            </a:r>
            <a:r>
              <a:rPr lang="es-MX" sz="2400" b="1" dirty="0" smtClean="0">
                <a:solidFill>
                  <a:srgbClr val="00B0F0"/>
                </a:solidFill>
              </a:rPr>
              <a:t> </a:t>
            </a:r>
            <a:r>
              <a:rPr lang="es-MX" sz="2400" b="1" dirty="0" err="1" smtClean="0">
                <a:solidFill>
                  <a:srgbClr val="00B0F0"/>
                </a:solidFill>
              </a:rPr>
              <a:t>pride</a:t>
            </a:r>
            <a:r>
              <a:rPr lang="es-MX" sz="2400" b="1" dirty="0" smtClean="0">
                <a:solidFill>
                  <a:srgbClr val="00B0F0"/>
                </a:solidFill>
              </a:rPr>
              <a:t> and </a:t>
            </a:r>
            <a:r>
              <a:rPr lang="es-MX" sz="2400" b="1" dirty="0" err="1" smtClean="0">
                <a:solidFill>
                  <a:srgbClr val="00B0F0"/>
                </a:solidFill>
              </a:rPr>
              <a:t>trusted</a:t>
            </a:r>
            <a:r>
              <a:rPr lang="es-MX" sz="2400" b="1" dirty="0" smtClean="0">
                <a:solidFill>
                  <a:srgbClr val="00B0F0"/>
                </a:solidFill>
              </a:rPr>
              <a:t> in </a:t>
            </a:r>
            <a:r>
              <a:rPr lang="es-MX" sz="2400" b="1" dirty="0" err="1" smtClean="0">
                <a:solidFill>
                  <a:srgbClr val="00B0F0"/>
                </a:solidFill>
              </a:rPr>
              <a:t>Abraham’s</a:t>
            </a:r>
            <a:r>
              <a:rPr lang="es-MX" sz="2400" b="1" dirty="0" smtClean="0">
                <a:solidFill>
                  <a:srgbClr val="00B0F0"/>
                </a:solidFill>
              </a:rPr>
              <a:t> </a:t>
            </a:r>
            <a:r>
              <a:rPr lang="es-MX" sz="2400" b="1" dirty="0" err="1" smtClean="0">
                <a:solidFill>
                  <a:srgbClr val="00B0F0"/>
                </a:solidFill>
              </a:rPr>
              <a:t>lineage</a:t>
            </a:r>
            <a:r>
              <a:rPr lang="es-MX" sz="2400" b="1" dirty="0" smtClean="0">
                <a:solidFill>
                  <a:srgbClr val="00B0F0"/>
                </a:solidFill>
              </a:rPr>
              <a:t> </a:t>
            </a:r>
          </a:p>
          <a:p>
            <a:pPr lvl="1" eaLnBrk="1" hangingPunct="1"/>
            <a:r>
              <a:rPr lang="es-MX" sz="2400" b="1" dirty="0" err="1" smtClean="0">
                <a:solidFill>
                  <a:srgbClr val="00B0F0"/>
                </a:solidFill>
              </a:rPr>
              <a:t>But</a:t>
            </a:r>
            <a:r>
              <a:rPr lang="es-MX" sz="2400" b="1" dirty="0" smtClean="0">
                <a:solidFill>
                  <a:srgbClr val="00B0F0"/>
                </a:solidFill>
              </a:rPr>
              <a:t>, he </a:t>
            </a:r>
            <a:r>
              <a:rPr lang="es-MX" sz="2400" b="1" dirty="0" err="1" smtClean="0">
                <a:solidFill>
                  <a:srgbClr val="00B0F0"/>
                </a:solidFill>
              </a:rPr>
              <a:t>was</a:t>
            </a:r>
            <a:r>
              <a:rPr lang="es-MX" sz="2400" b="1" dirty="0" smtClean="0">
                <a:solidFill>
                  <a:srgbClr val="00B0F0"/>
                </a:solidFill>
              </a:rPr>
              <a:t> as </a:t>
            </a:r>
            <a:r>
              <a:rPr lang="es-MX" sz="2400" b="1" dirty="0" err="1" smtClean="0">
                <a:solidFill>
                  <a:srgbClr val="00B0F0"/>
                </a:solidFill>
              </a:rPr>
              <a:t>guilty</a:t>
            </a:r>
            <a:r>
              <a:rPr lang="es-MX" sz="2400" b="1" dirty="0" smtClean="0">
                <a:solidFill>
                  <a:srgbClr val="00B0F0"/>
                </a:solidFill>
              </a:rPr>
              <a:t> of sin as </a:t>
            </a:r>
            <a:r>
              <a:rPr lang="es-MX" sz="2400" b="1" dirty="0" err="1" smtClean="0">
                <a:solidFill>
                  <a:srgbClr val="00B0F0"/>
                </a:solidFill>
              </a:rPr>
              <a:t>the</a:t>
            </a:r>
            <a:r>
              <a:rPr lang="es-MX" sz="2400" b="1" dirty="0" smtClean="0">
                <a:solidFill>
                  <a:srgbClr val="00B0F0"/>
                </a:solidFill>
              </a:rPr>
              <a:t> </a:t>
            </a:r>
            <a:r>
              <a:rPr lang="es-MX" sz="2400" b="1" dirty="0" err="1" smtClean="0">
                <a:solidFill>
                  <a:srgbClr val="00B0F0"/>
                </a:solidFill>
              </a:rPr>
              <a:t>Gentile</a:t>
            </a:r>
            <a:endParaRPr lang="es-MX" sz="2400" b="1" dirty="0" smtClean="0">
              <a:solidFill>
                <a:srgbClr val="00B0F0"/>
              </a:solidFill>
            </a:endParaRPr>
          </a:p>
          <a:p>
            <a:pPr lvl="1" eaLnBrk="1" hangingPunct="1"/>
            <a:r>
              <a:rPr lang="es-MX" sz="2400" b="1" dirty="0" err="1" smtClean="0">
                <a:solidFill>
                  <a:srgbClr val="00B0F0"/>
                </a:solidFill>
              </a:rPr>
              <a:t>Neither</a:t>
            </a:r>
            <a:r>
              <a:rPr lang="es-MX" sz="2400" b="1" dirty="0" smtClean="0">
                <a:solidFill>
                  <a:srgbClr val="00B0F0"/>
                </a:solidFill>
              </a:rPr>
              <a:t> </a:t>
            </a:r>
            <a:r>
              <a:rPr lang="es-MX" sz="2400" b="1" dirty="0" err="1" smtClean="0">
                <a:solidFill>
                  <a:srgbClr val="00B0F0"/>
                </a:solidFill>
              </a:rPr>
              <a:t>the</a:t>
            </a:r>
            <a:r>
              <a:rPr lang="es-MX" sz="2400" b="1" dirty="0" smtClean="0">
                <a:solidFill>
                  <a:srgbClr val="00B0F0"/>
                </a:solidFill>
              </a:rPr>
              <a:t> </a:t>
            </a:r>
            <a:r>
              <a:rPr lang="es-MX" sz="2400" b="1" dirty="0" err="1" smtClean="0">
                <a:solidFill>
                  <a:srgbClr val="00B0F0"/>
                </a:solidFill>
              </a:rPr>
              <a:t>Law</a:t>
            </a:r>
            <a:r>
              <a:rPr lang="es-MX" sz="2400" b="1" dirty="0" smtClean="0">
                <a:solidFill>
                  <a:srgbClr val="00B0F0"/>
                </a:solidFill>
              </a:rPr>
              <a:t>, </a:t>
            </a:r>
            <a:r>
              <a:rPr lang="es-MX" sz="2400" b="1" dirty="0" err="1" smtClean="0">
                <a:solidFill>
                  <a:srgbClr val="00B0F0"/>
                </a:solidFill>
              </a:rPr>
              <a:t>nor</a:t>
            </a:r>
            <a:r>
              <a:rPr lang="es-MX" sz="2400" b="1" dirty="0" smtClean="0">
                <a:solidFill>
                  <a:srgbClr val="00B0F0"/>
                </a:solidFill>
              </a:rPr>
              <a:t> </a:t>
            </a:r>
            <a:r>
              <a:rPr lang="es-MX" sz="2400" b="1" dirty="0" err="1" smtClean="0">
                <a:solidFill>
                  <a:srgbClr val="00B0F0"/>
                </a:solidFill>
              </a:rPr>
              <a:t>circumcision</a:t>
            </a:r>
            <a:r>
              <a:rPr lang="es-MX" sz="2400" b="1" dirty="0" smtClean="0">
                <a:solidFill>
                  <a:srgbClr val="00B0F0"/>
                </a:solidFill>
              </a:rPr>
              <a:t> </a:t>
            </a:r>
            <a:r>
              <a:rPr lang="es-MX" sz="2400" b="1" dirty="0" err="1" smtClean="0">
                <a:solidFill>
                  <a:srgbClr val="00B0F0"/>
                </a:solidFill>
              </a:rPr>
              <a:t>would</a:t>
            </a:r>
            <a:r>
              <a:rPr lang="es-MX" sz="2400" b="1" dirty="0" smtClean="0">
                <a:solidFill>
                  <a:srgbClr val="00B0F0"/>
                </a:solidFill>
              </a:rPr>
              <a:t> </a:t>
            </a:r>
            <a:r>
              <a:rPr lang="es-MX" sz="2400" b="1" dirty="0" err="1" smtClean="0">
                <a:solidFill>
                  <a:srgbClr val="00B0F0"/>
                </a:solidFill>
              </a:rPr>
              <a:t>save</a:t>
            </a:r>
            <a:r>
              <a:rPr lang="es-MX" sz="2400" b="1" dirty="0" smtClean="0">
                <a:solidFill>
                  <a:srgbClr val="00B0F0"/>
                </a:solidFill>
              </a:rPr>
              <a:t> </a:t>
            </a:r>
            <a:r>
              <a:rPr lang="es-MX" sz="2400" b="1" dirty="0" err="1" smtClean="0">
                <a:solidFill>
                  <a:srgbClr val="00B0F0"/>
                </a:solidFill>
              </a:rPr>
              <a:t>them</a:t>
            </a:r>
            <a:endParaRPr lang="es-MX" sz="2400" b="1" dirty="0" smtClean="0">
              <a:solidFill>
                <a:srgbClr val="00B0F0"/>
              </a:solidFill>
            </a:endParaRPr>
          </a:p>
          <a:p>
            <a:pPr lvl="1" eaLnBrk="1" hangingPunct="1"/>
            <a:r>
              <a:rPr lang="es-MX" sz="2400" b="1" dirty="0" err="1" smtClean="0">
                <a:solidFill>
                  <a:srgbClr val="00B0F0"/>
                </a:solidFill>
              </a:rPr>
              <a:t>To</a:t>
            </a:r>
            <a:r>
              <a:rPr lang="es-MX" sz="2400" b="1" dirty="0" smtClean="0">
                <a:solidFill>
                  <a:srgbClr val="00B0F0"/>
                </a:solidFill>
              </a:rPr>
              <a:t> </a:t>
            </a:r>
            <a:r>
              <a:rPr lang="es-MX" sz="2400" b="1" dirty="0" err="1" smtClean="0">
                <a:solidFill>
                  <a:srgbClr val="00B0F0"/>
                </a:solidFill>
              </a:rPr>
              <a:t>be</a:t>
            </a:r>
            <a:r>
              <a:rPr lang="es-MX" sz="2400" b="1" dirty="0" smtClean="0">
                <a:solidFill>
                  <a:srgbClr val="00B0F0"/>
                </a:solidFill>
              </a:rPr>
              <a:t> </a:t>
            </a:r>
            <a:r>
              <a:rPr lang="es-MX" sz="2400" b="1" dirty="0" err="1" smtClean="0">
                <a:solidFill>
                  <a:srgbClr val="00B0F0"/>
                </a:solidFill>
              </a:rPr>
              <a:t>saved</a:t>
            </a:r>
            <a:r>
              <a:rPr lang="es-MX" sz="2400" b="1" dirty="0" smtClean="0">
                <a:solidFill>
                  <a:srgbClr val="00B0F0"/>
                </a:solidFill>
              </a:rPr>
              <a:t>, </a:t>
            </a:r>
            <a:r>
              <a:rPr lang="es-MX" sz="2400" b="1" dirty="0" err="1" smtClean="0">
                <a:solidFill>
                  <a:srgbClr val="00B0F0"/>
                </a:solidFill>
              </a:rPr>
              <a:t>they</a:t>
            </a:r>
            <a:r>
              <a:rPr lang="es-MX" sz="2400" b="1" dirty="0" smtClean="0">
                <a:solidFill>
                  <a:srgbClr val="00B0F0"/>
                </a:solidFill>
              </a:rPr>
              <a:t> </a:t>
            </a:r>
            <a:r>
              <a:rPr lang="es-MX" sz="2400" b="1" dirty="0" err="1" smtClean="0">
                <a:solidFill>
                  <a:srgbClr val="00B0F0"/>
                </a:solidFill>
              </a:rPr>
              <a:t>needed</a:t>
            </a:r>
            <a:r>
              <a:rPr lang="es-MX" sz="2400" b="1" dirty="0" smtClean="0">
                <a:solidFill>
                  <a:srgbClr val="00B0F0"/>
                </a:solidFill>
              </a:rPr>
              <a:t> (</a:t>
            </a:r>
            <a:r>
              <a:rPr lang="es-MX" sz="2400" b="1" dirty="0" err="1" smtClean="0">
                <a:solidFill>
                  <a:srgbClr val="00B0F0"/>
                </a:solidFill>
              </a:rPr>
              <a:t>like</a:t>
            </a:r>
            <a:r>
              <a:rPr lang="es-MX" sz="2400" b="1" dirty="0" smtClean="0">
                <a:solidFill>
                  <a:srgbClr val="00B0F0"/>
                </a:solidFill>
              </a:rPr>
              <a:t> </a:t>
            </a:r>
            <a:r>
              <a:rPr lang="es-MX" sz="2400" b="1" dirty="0" err="1" smtClean="0">
                <a:solidFill>
                  <a:srgbClr val="00B0F0"/>
                </a:solidFill>
              </a:rPr>
              <a:t>everyone</a:t>
            </a:r>
            <a:r>
              <a:rPr lang="es-MX" sz="2400" b="1" dirty="0" smtClean="0">
                <a:solidFill>
                  <a:srgbClr val="00B0F0"/>
                </a:solidFill>
              </a:rPr>
              <a:t> </a:t>
            </a:r>
            <a:r>
              <a:rPr lang="es-MX" sz="2400" b="1" dirty="0" err="1" smtClean="0">
                <a:solidFill>
                  <a:srgbClr val="00B0F0"/>
                </a:solidFill>
              </a:rPr>
              <a:t>else</a:t>
            </a:r>
            <a:r>
              <a:rPr lang="es-MX" sz="2400" b="1" dirty="0" smtClean="0">
                <a:solidFill>
                  <a:srgbClr val="00B0F0"/>
                </a:solidFill>
              </a:rPr>
              <a:t>) </a:t>
            </a:r>
            <a:r>
              <a:rPr lang="es-MX" sz="2400" b="1" dirty="0" err="1" smtClean="0">
                <a:solidFill>
                  <a:srgbClr val="00B0F0"/>
                </a:solidFill>
              </a:rPr>
              <a:t>the</a:t>
            </a:r>
            <a:r>
              <a:rPr lang="es-MX" sz="2400" b="1" dirty="0" smtClean="0">
                <a:solidFill>
                  <a:srgbClr val="00B0F0"/>
                </a:solidFill>
              </a:rPr>
              <a:t> </a:t>
            </a:r>
            <a:r>
              <a:rPr lang="es-MX" sz="2400" b="1" dirty="0" err="1" smtClean="0">
                <a:solidFill>
                  <a:srgbClr val="00B0F0"/>
                </a:solidFill>
              </a:rPr>
              <a:t>Glorious</a:t>
            </a:r>
            <a:r>
              <a:rPr lang="es-MX" sz="2400" b="1" dirty="0" smtClean="0">
                <a:solidFill>
                  <a:srgbClr val="00B0F0"/>
                </a:solidFill>
              </a:rPr>
              <a:t> </a:t>
            </a:r>
            <a:r>
              <a:rPr lang="es-MX" sz="2400" b="1" dirty="0" err="1" smtClean="0">
                <a:solidFill>
                  <a:srgbClr val="00B0F0"/>
                </a:solidFill>
              </a:rPr>
              <a:t>Gospel</a:t>
            </a:r>
            <a:r>
              <a:rPr lang="es-MX" sz="2400" b="1" dirty="0" smtClean="0">
                <a:solidFill>
                  <a:srgbClr val="00B0F0"/>
                </a:solidFill>
              </a:rPr>
              <a:t> </a:t>
            </a:r>
            <a:r>
              <a:rPr lang="es-MX" sz="2400" b="1" dirty="0" err="1" smtClean="0">
                <a:solidFill>
                  <a:srgbClr val="00B0F0"/>
                </a:solidFill>
              </a:rPr>
              <a:t>Message</a:t>
            </a:r>
            <a:r>
              <a:rPr lang="es-MX" sz="2400" b="1" dirty="0" smtClean="0">
                <a:solidFill>
                  <a:srgbClr val="00B0F0"/>
                </a:solidFill>
              </a:rPr>
              <a:t> of </a:t>
            </a:r>
            <a:r>
              <a:rPr lang="es-MX" sz="2400" b="1" dirty="0" err="1" smtClean="0">
                <a:solidFill>
                  <a:srgbClr val="00B0F0"/>
                </a:solidFill>
              </a:rPr>
              <a:t>Jesus</a:t>
            </a:r>
            <a:r>
              <a:rPr lang="es-MX" sz="2400" b="1" dirty="0" smtClean="0">
                <a:solidFill>
                  <a:srgbClr val="00B0F0"/>
                </a:solidFill>
              </a:rPr>
              <a:t> </a:t>
            </a:r>
            <a:r>
              <a:rPr lang="es-MX" sz="2400" b="1" dirty="0" err="1" smtClean="0">
                <a:solidFill>
                  <a:srgbClr val="00B0F0"/>
                </a:solidFill>
              </a:rPr>
              <a:t>Christ</a:t>
            </a:r>
            <a:endParaRPr lang="en-US" sz="2400" b="1" u="sng" dirty="0" smtClean="0">
              <a:solidFill>
                <a:srgbClr val="00B0F0"/>
              </a:solidFill>
            </a:endParaRPr>
          </a:p>
        </p:txBody>
      </p:sp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0" y="68580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4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 </a:t>
            </a:r>
            <a:r>
              <a:rPr lang="es-MX" sz="48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Problem-Solver</a:t>
            </a:r>
            <a:endParaRPr lang="en-US" sz="4800" b="1" dirty="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152400"/>
            <a:ext cx="7391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</a:t>
            </a:r>
            <a:r>
              <a:rPr lang="es-MX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MX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Good</a:t>
            </a:r>
            <a:r>
              <a:rPr lang="es-MX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News of </a:t>
            </a:r>
            <a:r>
              <a:rPr lang="es-MX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God’s</a:t>
            </a:r>
            <a:r>
              <a:rPr lang="es-MX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MX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Glorious</a:t>
            </a:r>
            <a:r>
              <a:rPr lang="es-MX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MX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Gospel</a:t>
            </a:r>
            <a:r>
              <a:rPr lang="es-MX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MX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Is</a:t>
            </a:r>
            <a:r>
              <a:rPr lang="es-MX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 … 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1888</TotalTime>
  <Words>1604</Words>
  <Application>Microsoft Office PowerPoint</Application>
  <PresentationFormat>On-screen Show (4:3)</PresentationFormat>
  <Paragraphs>163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Module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 Grandioso Del Evangelio</dc:title>
  <dc:creator>Jorge Maldonado</dc:creator>
  <cp:lastModifiedBy>Maldonado Nursery</cp:lastModifiedBy>
  <cp:revision>83</cp:revision>
  <dcterms:created xsi:type="dcterms:W3CDTF">2009-06-07T11:27:36Z</dcterms:created>
  <dcterms:modified xsi:type="dcterms:W3CDTF">2008-09-07T17:09:54Z</dcterms:modified>
</cp:coreProperties>
</file>