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71" r:id="rId4"/>
    <p:sldId id="272" r:id="rId5"/>
    <p:sldId id="273" r:id="rId6"/>
    <p:sldId id="266" r:id="rId7"/>
    <p:sldId id="274" r:id="rId8"/>
    <p:sldId id="27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F1978-A308-4036-A05D-B974A3DFE432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61BD6-3620-45B8-90C7-6F4664D3D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12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7CA4-165E-4A77-83DA-9C2F3DE319E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D0A9-8D38-478B-80BA-28F91F528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wsu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8467"/>
            <a:ext cx="9144000" cy="68749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0"/>
            <a:ext cx="5486400" cy="2286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Why Not Rather Be Wronged?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5867400" cy="838200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1 Corinthians 6:1-7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1 Corinthians</a:t>
            </a:r>
          </a:p>
          <a:p>
            <a:pPr lvl="2"/>
            <a:r>
              <a:rPr lang="en-US" dirty="0" smtClean="0"/>
              <a:t>Paul’s letter dealing with many problems in the church</a:t>
            </a:r>
          </a:p>
          <a:p>
            <a:pPr lvl="2"/>
            <a:r>
              <a:rPr lang="en-US" dirty="0" smtClean="0"/>
              <a:t>And how to solve them</a:t>
            </a:r>
          </a:p>
          <a:p>
            <a:pPr lvl="1"/>
            <a:r>
              <a:rPr lang="en-US" dirty="0" smtClean="0"/>
              <a:t>Chapter 6</a:t>
            </a:r>
          </a:p>
          <a:p>
            <a:pPr lvl="2"/>
            <a:r>
              <a:rPr lang="en-US" dirty="0" smtClean="0"/>
              <a:t>Unrighteousness (1-10) contrasted with</a:t>
            </a:r>
          </a:p>
          <a:p>
            <a:pPr lvl="2"/>
            <a:r>
              <a:rPr lang="en-US" dirty="0" smtClean="0"/>
              <a:t>Righteousness (11-20)</a:t>
            </a:r>
          </a:p>
          <a:p>
            <a:pPr lvl="1"/>
            <a:r>
              <a:rPr lang="en-US" dirty="0" smtClean="0"/>
              <a:t>V 7</a:t>
            </a:r>
          </a:p>
          <a:p>
            <a:pPr lvl="2"/>
            <a:r>
              <a:rPr lang="en-US" dirty="0" smtClean="0"/>
              <a:t>Why not rather be wronged?</a:t>
            </a:r>
          </a:p>
          <a:p>
            <a:pPr lvl="2"/>
            <a:r>
              <a:rPr lang="en-US" dirty="0" smtClean="0"/>
              <a:t>Focus on serving God and let God take care of 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Rhetorical question – rather than what?</a:t>
            </a:r>
          </a:p>
          <a:p>
            <a:pPr lvl="1"/>
            <a:r>
              <a:rPr lang="en-US" dirty="0" smtClean="0"/>
              <a:t>Rather than be unpleasing to God</a:t>
            </a:r>
          </a:p>
          <a:p>
            <a:pPr lvl="1"/>
            <a:r>
              <a:rPr lang="en-US" dirty="0" smtClean="0"/>
              <a:t>Rather than taking vengeance</a:t>
            </a:r>
          </a:p>
          <a:p>
            <a:pPr lvl="1"/>
            <a:r>
              <a:rPr lang="en-US" dirty="0" smtClean="0"/>
              <a:t>Rather than lose your chance to be a witness</a:t>
            </a:r>
          </a:p>
          <a:p>
            <a:pPr lvl="1"/>
            <a:r>
              <a:rPr lang="en-US" dirty="0" smtClean="0"/>
              <a:t>Rather than trust God</a:t>
            </a:r>
          </a:p>
          <a:p>
            <a:pPr lvl="1"/>
            <a:r>
              <a:rPr lang="en-US" dirty="0" smtClean="0"/>
              <a:t>Rather than cause collateral damage</a:t>
            </a:r>
          </a:p>
          <a:p>
            <a:r>
              <a:rPr lang="en-US" dirty="0" smtClean="0"/>
              <a:t>It is the responsibility of </a:t>
            </a:r>
            <a:r>
              <a:rPr lang="en-US" b="1" u="sng" dirty="0" smtClean="0"/>
              <a:t>both parties</a:t>
            </a:r>
            <a:r>
              <a:rPr lang="en-US" dirty="0" smtClean="0"/>
              <a:t> to “be the first.”</a:t>
            </a:r>
          </a:p>
          <a:p>
            <a:pPr lvl="1"/>
            <a:r>
              <a:rPr lang="en-US" dirty="0" smtClean="0"/>
              <a:t>Matthew 18:15 – the innocent is responsible</a:t>
            </a:r>
          </a:p>
          <a:p>
            <a:pPr lvl="1"/>
            <a:r>
              <a:rPr lang="en-US" dirty="0" smtClean="0"/>
              <a:t>Matthew 5:23-24 – the guilty is responsible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Pyrrhic victories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“A dog can beat a polecat, but it’s not worth it.”</a:t>
            </a:r>
          </a:p>
          <a:p>
            <a:r>
              <a:rPr lang="en-US" dirty="0" smtClean="0"/>
              <a:t>Win at an unacceptable cost</a:t>
            </a:r>
          </a:p>
          <a:p>
            <a:r>
              <a:rPr lang="en-US" dirty="0" smtClean="0"/>
              <a:t>Greek king Pyrrhus</a:t>
            </a:r>
          </a:p>
          <a:p>
            <a:pPr lvl="1"/>
            <a:r>
              <a:rPr lang="en-US" dirty="0" smtClean="0"/>
              <a:t>Against the Romans</a:t>
            </a:r>
          </a:p>
          <a:p>
            <a:pPr lvl="1"/>
            <a:r>
              <a:rPr lang="en-US" dirty="0" smtClean="0"/>
              <a:t>Won the battle</a:t>
            </a:r>
          </a:p>
          <a:p>
            <a:pPr lvl="1"/>
            <a:r>
              <a:rPr lang="en-US" dirty="0" smtClean="0"/>
              <a:t>Upon being congratulated, he is said to have said that one more such victory would utterly undo him.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fights you need to walk away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Luke 14:25-33 – Discipleship tested (count the cost)</a:t>
            </a:r>
          </a:p>
          <a:p>
            <a:pPr lvl="1"/>
            <a:r>
              <a:rPr lang="en-US" dirty="0" smtClean="0"/>
              <a:t>Unprepared (the tower)</a:t>
            </a:r>
          </a:p>
          <a:p>
            <a:pPr lvl="1"/>
            <a:r>
              <a:rPr lang="en-US" b="1" dirty="0" smtClean="0"/>
              <a:t>Unable</a:t>
            </a:r>
            <a:r>
              <a:rPr lang="en-US" dirty="0" smtClean="0"/>
              <a:t> (kings-war)</a:t>
            </a:r>
          </a:p>
          <a:p>
            <a:r>
              <a:rPr lang="en-US" dirty="0" smtClean="0"/>
              <a:t>Will it split the church?</a:t>
            </a:r>
          </a:p>
          <a:p>
            <a:r>
              <a:rPr lang="en-US" dirty="0" smtClean="0"/>
              <a:t>Will it offend (cause to stumble)a fellow Christian?</a:t>
            </a:r>
          </a:p>
          <a:p>
            <a:r>
              <a:rPr lang="en-US" dirty="0" smtClean="0"/>
              <a:t>Will it cause unbelievers to notice?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Vengeance (the story of Samson)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Samson marries a Philistine woman, bets at the feast</a:t>
            </a:r>
          </a:p>
          <a:p>
            <a:r>
              <a:rPr lang="en-US" dirty="0" smtClean="0"/>
              <a:t>The Philistines get the answer through his wife</a:t>
            </a:r>
          </a:p>
          <a:p>
            <a:r>
              <a:rPr lang="en-US" dirty="0" smtClean="0"/>
              <a:t>He kills 30 Philistines to pay the debt</a:t>
            </a:r>
          </a:p>
          <a:p>
            <a:r>
              <a:rPr lang="en-US" dirty="0" smtClean="0"/>
              <a:t>His wife is given to the best man</a:t>
            </a:r>
          </a:p>
          <a:p>
            <a:r>
              <a:rPr lang="en-US" dirty="0" smtClean="0"/>
              <a:t>Samson set fire to their harvest</a:t>
            </a:r>
          </a:p>
          <a:p>
            <a:r>
              <a:rPr lang="en-US" dirty="0" smtClean="0"/>
              <a:t>The Philistines burn her and her father w/fire</a:t>
            </a:r>
          </a:p>
          <a:p>
            <a:r>
              <a:rPr lang="en-US" dirty="0" smtClean="0"/>
              <a:t>Judges 15:7  “After that, I will quit.”</a:t>
            </a:r>
          </a:p>
          <a:p>
            <a:r>
              <a:rPr lang="en-US" dirty="0" smtClean="0"/>
              <a:t>Marries Delilah…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5:39-42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Retaliation/vengeance is wrong</a:t>
            </a:r>
          </a:p>
          <a:p>
            <a:pPr lvl="1"/>
            <a:r>
              <a:rPr lang="en-US" dirty="0" smtClean="0"/>
              <a:t>Romans 12:17-19 - … so far as it depends on you…”</a:t>
            </a:r>
          </a:p>
          <a:p>
            <a:pPr lvl="1"/>
            <a:r>
              <a:rPr lang="en-US" dirty="0" smtClean="0"/>
              <a:t>Leave room for God</a:t>
            </a:r>
          </a:p>
          <a:p>
            <a:pPr lvl="1"/>
            <a:r>
              <a:rPr lang="en-US" dirty="0" smtClean="0"/>
              <a:t>“Lord, what would You have me do?”</a:t>
            </a:r>
          </a:p>
          <a:p>
            <a:r>
              <a:rPr lang="en-US" dirty="0" smtClean="0"/>
              <a:t>Jesus is our perfect example</a:t>
            </a:r>
          </a:p>
          <a:p>
            <a:pPr lvl="1"/>
            <a:r>
              <a:rPr lang="en-US" dirty="0" smtClean="0"/>
              <a:t>Silent before His accusers (Isaiah 53:7; Matt 26:63)</a:t>
            </a:r>
          </a:p>
          <a:p>
            <a:pPr lvl="1"/>
            <a:r>
              <a:rPr lang="en-US" dirty="0" smtClean="0"/>
              <a:t>Did not call down vengeance from Heaven</a:t>
            </a:r>
          </a:p>
          <a:p>
            <a:pPr lvl="1"/>
            <a:r>
              <a:rPr lang="en-US" dirty="0" smtClean="0"/>
              <a:t>Put His trust in Heaven (Heb. 12:2-3)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“But, I’m the innocent party!”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People often say this as if it justifies any action they may choose to take</a:t>
            </a:r>
          </a:p>
          <a:p>
            <a:pPr lvl="1"/>
            <a:r>
              <a:rPr lang="en-US" dirty="0" smtClean="0"/>
              <a:t>In some cases, legal action may be appropriate</a:t>
            </a:r>
          </a:p>
          <a:p>
            <a:pPr lvl="2"/>
            <a:r>
              <a:rPr lang="en-US" dirty="0" smtClean="0"/>
              <a:t>Paul appeals to Caesar  (Acts 25)</a:t>
            </a:r>
          </a:p>
          <a:p>
            <a:pPr lvl="2"/>
            <a:r>
              <a:rPr lang="en-US" dirty="0" smtClean="0"/>
              <a:t>Notice: Christian/non-Christian</a:t>
            </a:r>
          </a:p>
          <a:p>
            <a:pPr lvl="1"/>
            <a:r>
              <a:rPr lang="en-US" dirty="0" smtClean="0"/>
              <a:t>In other cases, it is not</a:t>
            </a:r>
          </a:p>
          <a:p>
            <a:pPr lvl="2"/>
            <a:r>
              <a:rPr lang="en-US" dirty="0" smtClean="0"/>
              <a:t>Christian/Christian – 1 Corinthians 6</a:t>
            </a:r>
          </a:p>
          <a:p>
            <a:pPr lvl="2"/>
            <a:r>
              <a:rPr lang="en-US" dirty="0" smtClean="0"/>
              <a:t>Christian/authorities – Peter/John/etc</a:t>
            </a:r>
          </a:p>
          <a:p>
            <a:r>
              <a:rPr lang="en-US" dirty="0" smtClean="0"/>
              <a:t>Does not imply pacifism</a:t>
            </a:r>
          </a:p>
          <a:p>
            <a:r>
              <a:rPr lang="en-US" dirty="0" smtClean="0"/>
              <a:t>Nor does it negate God’s laws/promises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set our minds on “things above”</a:t>
            </a:r>
          </a:p>
          <a:p>
            <a:r>
              <a:rPr lang="en-US" dirty="0" smtClean="0"/>
              <a:t>However, while we are “here below” there will be troubles</a:t>
            </a:r>
          </a:p>
          <a:p>
            <a:pPr lvl="1"/>
            <a:r>
              <a:rPr lang="en-US" dirty="0" smtClean="0"/>
              <a:t>Sometimes, others are the problem</a:t>
            </a:r>
          </a:p>
          <a:p>
            <a:pPr lvl="1"/>
            <a:r>
              <a:rPr lang="en-US" dirty="0" smtClean="0"/>
              <a:t>Sometimes, we are</a:t>
            </a:r>
          </a:p>
          <a:p>
            <a:r>
              <a:rPr lang="en-US" dirty="0" smtClean="0"/>
              <a:t>Keep things in perspective</a:t>
            </a:r>
          </a:p>
          <a:p>
            <a:r>
              <a:rPr lang="en-US" dirty="0" smtClean="0"/>
              <a:t>Love one another</a:t>
            </a:r>
          </a:p>
          <a:p>
            <a:r>
              <a:rPr lang="en-US" dirty="0" smtClean="0"/>
              <a:t>Remember the “Golden Rule”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495</Words>
  <Application>Microsoft Office PowerPoint</Application>
  <PresentationFormat>On-screen Show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Why Not Rather Be Wronged?</vt:lpstr>
      <vt:lpstr>INTRODUCTION</vt:lpstr>
      <vt:lpstr>INTRODUCTION</vt:lpstr>
      <vt:lpstr>Pyrrhic victories</vt:lpstr>
      <vt:lpstr>Some fights you need to walk away from</vt:lpstr>
      <vt:lpstr>Vengeance (the story of Samson)</vt:lpstr>
      <vt:lpstr>Matthew 5:39-42</vt:lpstr>
      <vt:lpstr>“But, I’m the innocent party!”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Pili</dc:creator>
  <cp:lastModifiedBy>Linda Neff</cp:lastModifiedBy>
  <cp:revision>26</cp:revision>
  <dcterms:created xsi:type="dcterms:W3CDTF">2013-05-05T04:38:43Z</dcterms:created>
  <dcterms:modified xsi:type="dcterms:W3CDTF">2013-05-06T03:42:59Z</dcterms:modified>
</cp:coreProperties>
</file>