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73" r:id="rId5"/>
    <p:sldId id="274" r:id="rId6"/>
    <p:sldId id="275" r:id="rId7"/>
    <p:sldId id="276" r:id="rId8"/>
    <p:sldId id="277" r:id="rId9"/>
    <p:sldId id="272" r:id="rId10"/>
    <p:sldId id="260" r:id="rId11"/>
  </p:sldIdLst>
  <p:sldSz cx="9144000" cy="6858000" type="screen4x3"/>
  <p:notesSz cx="6858000" cy="9144000"/>
  <p:defaultTextStyle>
    <a:defPPr>
      <a:defRPr lang="es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80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3215-93CB-4F8E-B2B1-76EF5E773AA3}" type="datetimeFigureOut">
              <a:rPr lang="en-US" smtClean="0"/>
              <a:pPr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B542-6E91-4B81-8AF8-A3928E01EC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3215-93CB-4F8E-B2B1-76EF5E773AA3}" type="datetimeFigureOut">
              <a:rPr lang="en-US" smtClean="0"/>
              <a:pPr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B542-6E91-4B81-8AF8-A3928E01EC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3215-93CB-4F8E-B2B1-76EF5E773AA3}" type="datetimeFigureOut">
              <a:rPr lang="en-US" smtClean="0"/>
              <a:pPr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B542-6E91-4B81-8AF8-A3928E01EC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3215-93CB-4F8E-B2B1-76EF5E773AA3}" type="datetimeFigureOut">
              <a:rPr lang="en-US" smtClean="0"/>
              <a:pPr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B542-6E91-4B81-8AF8-A3928E01EC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3215-93CB-4F8E-B2B1-76EF5E773AA3}" type="datetimeFigureOut">
              <a:rPr lang="en-US" smtClean="0"/>
              <a:pPr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B542-6E91-4B81-8AF8-A3928E01EC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3215-93CB-4F8E-B2B1-76EF5E773AA3}" type="datetimeFigureOut">
              <a:rPr lang="en-US" smtClean="0"/>
              <a:pPr/>
              <a:t>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B542-6E91-4B81-8AF8-A3928E01EC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3215-93CB-4F8E-B2B1-76EF5E773AA3}" type="datetimeFigureOut">
              <a:rPr lang="en-US" smtClean="0"/>
              <a:pPr/>
              <a:t>1/1/2017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B542-6E91-4B81-8AF8-A3928E01EC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3215-93CB-4F8E-B2B1-76EF5E773AA3}" type="datetimeFigureOut">
              <a:rPr lang="en-US" smtClean="0"/>
              <a:pPr/>
              <a:t>1/1/2017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B542-6E91-4B81-8AF8-A3928E01EC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3215-93CB-4F8E-B2B1-76EF5E773AA3}" type="datetimeFigureOut">
              <a:rPr lang="en-US" smtClean="0"/>
              <a:pPr/>
              <a:t>1/1/2017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B542-6E91-4B81-8AF8-A3928E01EC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3215-93CB-4F8E-B2B1-76EF5E773AA3}" type="datetimeFigureOut">
              <a:rPr lang="en-US" smtClean="0"/>
              <a:pPr/>
              <a:t>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B542-6E91-4B81-8AF8-A3928E01EC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3215-93CB-4F8E-B2B1-76EF5E773AA3}" type="datetimeFigureOut">
              <a:rPr lang="en-US" smtClean="0"/>
              <a:pPr/>
              <a:t>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B542-6E91-4B81-8AF8-A3928E01EC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B3215-93CB-4F8E-B2B1-76EF5E773AA3}" type="datetimeFigureOut">
              <a:rPr lang="en-US" smtClean="0"/>
              <a:pPr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EB542-6E91-4B81-8AF8-A3928E01EC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0" y="1"/>
            <a:ext cx="4267200" cy="350519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7200" b="1" dirty="0" smtClean="0"/>
              <a:t>The </a:t>
            </a:r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sz="7200" b="1" dirty="0" smtClean="0"/>
              <a:t>Opposite </a:t>
            </a:r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sz="7200" b="1" dirty="0" smtClean="0"/>
              <a:t>of Love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5867400"/>
            <a:ext cx="3962400" cy="990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John 3:16-17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162800" y="3429000"/>
            <a:ext cx="1981200" cy="83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 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laza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071"/>
            <a:ext cx="4572714" cy="68569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Are </a:t>
            </a:r>
            <a:r>
              <a:rPr lang="en-US" sz="7200" b="1" u="sng" dirty="0" smtClean="0"/>
              <a:t>YOU</a:t>
            </a:r>
            <a:r>
              <a:rPr lang="en-US" sz="7200" b="1" dirty="0" smtClean="0"/>
              <a:t> a Christian?</a:t>
            </a:r>
          </a:p>
        </p:txBody>
      </p:sp>
      <p:sp>
        <p:nvSpPr>
          <p:cNvPr id="59395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Hear</a:t>
            </a:r>
          </a:p>
          <a:p>
            <a:r>
              <a:rPr lang="en-US" sz="4000" b="1" dirty="0" smtClean="0"/>
              <a:t>Believe</a:t>
            </a:r>
          </a:p>
          <a:p>
            <a:r>
              <a:rPr lang="en-US" sz="4000" b="1" dirty="0" smtClean="0"/>
              <a:t>Repent</a:t>
            </a:r>
          </a:p>
          <a:p>
            <a:r>
              <a:rPr lang="en-US" sz="4000" b="1" dirty="0" smtClean="0"/>
              <a:t>Confess</a:t>
            </a:r>
          </a:p>
          <a:p>
            <a:r>
              <a:rPr lang="en-US" sz="4000" b="1" dirty="0" smtClean="0"/>
              <a:t>Be Baptized</a:t>
            </a:r>
          </a:p>
          <a:p>
            <a:r>
              <a:rPr lang="en-US" sz="3400" b="1" dirty="0" smtClean="0"/>
              <a:t>Continue Faithfully</a:t>
            </a:r>
          </a:p>
        </p:txBody>
      </p:sp>
      <p:sp>
        <p:nvSpPr>
          <p:cNvPr id="59396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Romans 10:17</a:t>
            </a:r>
          </a:p>
          <a:p>
            <a:r>
              <a:rPr lang="en-US" sz="4000" b="1" dirty="0" smtClean="0"/>
              <a:t>Mark 16:16</a:t>
            </a:r>
          </a:p>
          <a:p>
            <a:r>
              <a:rPr lang="en-US" sz="4000" b="1" dirty="0" smtClean="0"/>
              <a:t>Acts 2:38</a:t>
            </a:r>
          </a:p>
          <a:p>
            <a:r>
              <a:rPr lang="en-US" sz="4000" b="1" dirty="0" smtClean="0"/>
              <a:t>Acts 22:16</a:t>
            </a:r>
          </a:p>
          <a:p>
            <a:r>
              <a:rPr lang="en-US" sz="4000" b="1" dirty="0" smtClean="0"/>
              <a:t>Mark 16:16</a:t>
            </a:r>
          </a:p>
          <a:p>
            <a:r>
              <a:rPr lang="en-US" sz="4000" b="1" dirty="0" smtClean="0"/>
              <a:t>Hebrews 10:38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Recap</a:t>
            </a:r>
          </a:p>
          <a:p>
            <a:pPr lvl="1"/>
            <a:r>
              <a:rPr lang="en-US" b="1" dirty="0" smtClean="0"/>
              <a:t>Last week – part 1</a:t>
            </a:r>
          </a:p>
          <a:p>
            <a:pPr lvl="1"/>
            <a:r>
              <a:rPr lang="en-US" b="1" dirty="0" smtClean="0"/>
              <a:t>Study a subject by looking at its opposite</a:t>
            </a:r>
          </a:p>
          <a:p>
            <a:pPr lvl="2"/>
            <a:r>
              <a:rPr lang="en-US" b="1" dirty="0" smtClean="0"/>
              <a:t>Good/evil; Heaven/hell, loyalty/betrayal</a:t>
            </a:r>
            <a:endParaRPr lang="en-US" b="1" dirty="0" smtClean="0"/>
          </a:p>
          <a:p>
            <a:pPr lvl="1"/>
            <a:r>
              <a:rPr lang="en-US" b="1" dirty="0" smtClean="0"/>
              <a:t>Some quotes</a:t>
            </a:r>
          </a:p>
          <a:p>
            <a:pPr lvl="2"/>
            <a:r>
              <a:rPr lang="en-US" b="1" dirty="0" smtClean="0"/>
              <a:t>“…not hate, but indifference.”</a:t>
            </a:r>
          </a:p>
          <a:p>
            <a:pPr lvl="2"/>
            <a:r>
              <a:rPr lang="en-US" b="1" dirty="0" smtClean="0"/>
              <a:t>“…apathy.”		“…fear”	“…ignorance…”</a:t>
            </a:r>
            <a:endParaRPr lang="en-US" b="1" dirty="0" smtClean="0"/>
          </a:p>
          <a:p>
            <a:pPr lvl="1"/>
            <a:r>
              <a:rPr lang="en-US" b="1" dirty="0" smtClean="0"/>
              <a:t>What is the opposite of love?</a:t>
            </a:r>
            <a:endParaRPr lang="en-US" b="1" dirty="0" smtClean="0"/>
          </a:p>
          <a:p>
            <a:pPr lvl="2"/>
            <a:r>
              <a:rPr lang="en-US" b="1" dirty="0" smtClean="0"/>
              <a:t>Hate?	Yes</a:t>
            </a:r>
          </a:p>
          <a:p>
            <a:pPr lvl="2"/>
            <a:r>
              <a:rPr lang="en-US" b="1" dirty="0" smtClean="0"/>
              <a:t>Something else?	Yes.</a:t>
            </a:r>
            <a:endParaRPr lang="en-US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b="1" dirty="0" smtClean="0"/>
              <a:t>Recap</a:t>
            </a:r>
          </a:p>
          <a:p>
            <a:pPr lvl="1"/>
            <a:r>
              <a:rPr lang="en-US" b="1" dirty="0" smtClean="0"/>
              <a:t>Love </a:t>
            </a:r>
            <a:r>
              <a:rPr lang="en-US" b="1" dirty="0" smtClean="0"/>
              <a:t>is </a:t>
            </a:r>
            <a:r>
              <a:rPr lang="en-US" b="1" dirty="0" smtClean="0"/>
              <a:t>multi-faceted</a:t>
            </a:r>
            <a:endParaRPr lang="en-US" b="1" dirty="0" smtClean="0"/>
          </a:p>
          <a:p>
            <a:pPr lvl="2"/>
            <a:r>
              <a:rPr lang="en-US" b="1" dirty="0" smtClean="0"/>
              <a:t>A </a:t>
            </a:r>
            <a:r>
              <a:rPr lang="en-US" b="1" u="sng" dirty="0" smtClean="0"/>
              <a:t>basis</a:t>
            </a:r>
            <a:r>
              <a:rPr lang="en-US" b="1" dirty="0" smtClean="0"/>
              <a:t> for our lives</a:t>
            </a:r>
          </a:p>
          <a:p>
            <a:pPr lvl="2"/>
            <a:r>
              <a:rPr lang="en-US" b="1" dirty="0" smtClean="0"/>
              <a:t>A </a:t>
            </a:r>
            <a:r>
              <a:rPr lang="en-US" b="1" u="sng" dirty="0" smtClean="0"/>
              <a:t>reason</a:t>
            </a:r>
            <a:r>
              <a:rPr lang="en-US" b="1" dirty="0" smtClean="0"/>
              <a:t> for our being</a:t>
            </a:r>
          </a:p>
          <a:p>
            <a:pPr lvl="2"/>
            <a:r>
              <a:rPr lang="en-US" b="1" dirty="0" smtClean="0"/>
              <a:t>A </a:t>
            </a:r>
            <a:r>
              <a:rPr lang="en-US" b="1" u="sng" dirty="0" smtClean="0"/>
              <a:t>goal</a:t>
            </a:r>
            <a:r>
              <a:rPr lang="en-US" b="1" dirty="0" smtClean="0"/>
              <a:t> to strive after</a:t>
            </a:r>
          </a:p>
          <a:p>
            <a:pPr lvl="1"/>
            <a:r>
              <a:rPr lang="en-US" b="1" dirty="0" smtClean="0"/>
              <a:t>Study 1 Corinthians 13</a:t>
            </a:r>
          </a:p>
          <a:p>
            <a:pPr lvl="2"/>
            <a:r>
              <a:rPr lang="en-US" b="1" dirty="0" smtClean="0"/>
              <a:t>v 1-3 – fundamentals/necessity</a:t>
            </a:r>
          </a:p>
          <a:p>
            <a:pPr lvl="2"/>
            <a:r>
              <a:rPr lang="en-US" b="1" dirty="0" smtClean="0"/>
              <a:t>v 4-5 – positive/negative descriptors</a:t>
            </a:r>
          </a:p>
          <a:p>
            <a:pPr lvl="1"/>
            <a:endParaRPr lang="en-US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Verse 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b="1" dirty="0" smtClean="0"/>
              <a:t>“…does not…but…”</a:t>
            </a:r>
          </a:p>
          <a:p>
            <a:pPr lvl="1"/>
            <a:r>
              <a:rPr lang="en-US" b="1" dirty="0" smtClean="0"/>
              <a:t>This seems to be an obvious characteristic. </a:t>
            </a:r>
          </a:p>
          <a:p>
            <a:pPr lvl="2"/>
            <a:r>
              <a:rPr lang="en-US" b="1" dirty="0" smtClean="0"/>
              <a:t>But, do you believe that gossip about someone?</a:t>
            </a:r>
          </a:p>
          <a:p>
            <a:pPr lvl="2"/>
            <a:r>
              <a:rPr lang="en-US" b="1" dirty="0" smtClean="0"/>
              <a:t>W</a:t>
            </a:r>
            <a:r>
              <a:rPr lang="en-US" b="1" dirty="0" smtClean="0"/>
              <a:t>hen something bad happens to someone that, maybe, deserved it?</a:t>
            </a:r>
          </a:p>
          <a:p>
            <a:pPr lvl="2"/>
            <a:r>
              <a:rPr lang="en-US" b="1" dirty="0" smtClean="0"/>
              <a:t>When someone does bad to another? (riots, robbing)</a:t>
            </a:r>
          </a:p>
          <a:p>
            <a:pPr lvl="2"/>
            <a:r>
              <a:rPr lang="en-US" b="1" dirty="0" smtClean="0"/>
              <a:t>Romans 1:32 – Evil people do this</a:t>
            </a:r>
            <a:endParaRPr lang="en-US" b="1" dirty="0" smtClean="0"/>
          </a:p>
          <a:p>
            <a:pPr lvl="1"/>
            <a:r>
              <a:rPr lang="en-US" b="1" dirty="0" smtClean="0"/>
              <a:t>Love takes no pleasure in…</a:t>
            </a:r>
          </a:p>
          <a:p>
            <a:pPr lvl="2"/>
            <a:r>
              <a:rPr lang="en-US" b="1" dirty="0" smtClean="0"/>
              <a:t>The contemplation/consideration of </a:t>
            </a:r>
            <a:r>
              <a:rPr lang="en-US" b="1" dirty="0" smtClean="0"/>
              <a:t>unrighteousness</a:t>
            </a:r>
            <a:endParaRPr lang="en-US" b="1" dirty="0" smtClean="0"/>
          </a:p>
          <a:p>
            <a:pPr lvl="2"/>
            <a:r>
              <a:rPr lang="en-US" b="1" dirty="0" smtClean="0"/>
              <a:t>The acts of unrighteousness</a:t>
            </a:r>
          </a:p>
          <a:p>
            <a:pPr lvl="2"/>
            <a:r>
              <a:rPr lang="en-US" b="1" dirty="0" smtClean="0"/>
              <a:t>The results of it</a:t>
            </a:r>
            <a:endParaRPr lang="en-US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Verse 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b="1" dirty="0" smtClean="0"/>
              <a:t>“…rejoices with the truth.”</a:t>
            </a:r>
            <a:endParaRPr lang="en-US" b="1" dirty="0" smtClean="0"/>
          </a:p>
          <a:p>
            <a:pPr lvl="1"/>
            <a:r>
              <a:rPr lang="en-US" b="1" dirty="0" smtClean="0"/>
              <a:t>“Truth” is used as the opposite of “unrighteousness”</a:t>
            </a:r>
          </a:p>
          <a:p>
            <a:pPr lvl="1"/>
            <a:r>
              <a:rPr lang="en-US" b="1" dirty="0" smtClean="0"/>
              <a:t>By filling ourselves with good we drive out evil</a:t>
            </a:r>
          </a:p>
          <a:p>
            <a:pPr lvl="2"/>
            <a:r>
              <a:rPr lang="en-US" b="1" dirty="0" smtClean="0"/>
              <a:t>Philippians 4:8, etc.</a:t>
            </a:r>
          </a:p>
          <a:p>
            <a:pPr lvl="2"/>
            <a:r>
              <a:rPr lang="en-US" b="1" dirty="0" smtClean="0"/>
              <a:t>Matthew 12:43-45 evil spirit returns</a:t>
            </a:r>
          </a:p>
          <a:p>
            <a:pPr lvl="1"/>
            <a:r>
              <a:rPr lang="en-US" b="1" dirty="0" smtClean="0"/>
              <a:t>“Love” is personified as rejoicing with “Truth”</a:t>
            </a:r>
          </a:p>
          <a:p>
            <a:pPr lvl="2"/>
            <a:r>
              <a:rPr lang="en-US" b="1" dirty="0" smtClean="0"/>
              <a:t>2 John 4; 3 John 3</a:t>
            </a:r>
          </a:p>
          <a:p>
            <a:pPr lvl="1"/>
            <a:r>
              <a:rPr lang="en-US" b="1" dirty="0" smtClean="0"/>
              <a:t>Evil opposes truth</a:t>
            </a:r>
          </a:p>
          <a:p>
            <a:pPr lvl="2"/>
            <a:r>
              <a:rPr lang="en-US" b="1" dirty="0" smtClean="0"/>
              <a:t>2 Tim 3:8; Romans 2:6-8; Proverbs 17:15, etc.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Verse 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“All things” is limited by context</a:t>
            </a:r>
          </a:p>
          <a:p>
            <a:r>
              <a:rPr lang="en-US" b="1" dirty="0" smtClean="0"/>
              <a:t>Bears… (endures, covers) – notice v 4, again</a:t>
            </a:r>
          </a:p>
          <a:p>
            <a:pPr lvl="1"/>
            <a:r>
              <a:rPr lang="en-US" b="1" dirty="0" smtClean="0"/>
              <a:t>1 Peter 4:8</a:t>
            </a:r>
          </a:p>
          <a:p>
            <a:pPr lvl="1"/>
            <a:r>
              <a:rPr lang="en-US" b="1" dirty="0" smtClean="0"/>
              <a:t>1 Corinthians 9:12</a:t>
            </a:r>
          </a:p>
          <a:p>
            <a:pPr lvl="1"/>
            <a:r>
              <a:rPr lang="en-US" b="1" dirty="0" smtClean="0"/>
              <a:t>Are you giving up on someone? Check your love</a:t>
            </a:r>
            <a:endParaRPr lang="en-US" b="1" dirty="0" smtClean="0"/>
          </a:p>
          <a:p>
            <a:r>
              <a:rPr lang="en-US" b="1" dirty="0" smtClean="0"/>
              <a:t>Believes…</a:t>
            </a:r>
          </a:p>
          <a:p>
            <a:pPr lvl="1"/>
            <a:r>
              <a:rPr lang="en-US" b="1" dirty="0" smtClean="0"/>
              <a:t>Does not mean that we are gullible</a:t>
            </a:r>
          </a:p>
          <a:p>
            <a:pPr lvl="2"/>
            <a:r>
              <a:rPr lang="en-US" b="1" dirty="0" smtClean="0"/>
              <a:t>We use God’s wisdom – 1 Corinthians 1</a:t>
            </a:r>
          </a:p>
          <a:p>
            <a:pPr lvl="2"/>
            <a:r>
              <a:rPr lang="en-US" b="1" dirty="0" smtClean="0"/>
              <a:t>Matthew 10:16 – wise…innocent</a:t>
            </a:r>
          </a:p>
          <a:p>
            <a:pPr lvl="2"/>
            <a:r>
              <a:rPr lang="en-US" b="1" dirty="0" smtClean="0"/>
              <a:t>Attitude of believing the best as a 1</a:t>
            </a:r>
            <a:r>
              <a:rPr lang="en-US" b="1" baseline="30000" dirty="0" smtClean="0"/>
              <a:t>st</a:t>
            </a:r>
            <a:r>
              <a:rPr lang="en-US" b="1" dirty="0" smtClean="0"/>
              <a:t> choice-are you?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Verse 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b="1" dirty="0" smtClean="0"/>
              <a:t>Hopes…</a:t>
            </a:r>
          </a:p>
          <a:p>
            <a:pPr lvl="1"/>
            <a:r>
              <a:rPr lang="en-US" b="1" dirty="0" smtClean="0"/>
              <a:t>For the best in everyone and all occasions</a:t>
            </a:r>
          </a:p>
          <a:p>
            <a:pPr lvl="1"/>
            <a:r>
              <a:rPr lang="en-US" b="1" dirty="0" smtClean="0"/>
              <a:t>…all things spiritual, personal, future, etc</a:t>
            </a:r>
          </a:p>
          <a:p>
            <a:pPr lvl="1"/>
            <a:r>
              <a:rPr lang="en-US" b="1" dirty="0" smtClean="0"/>
              <a:t>Hope sustains us (Romans 8:25)</a:t>
            </a:r>
            <a:endParaRPr lang="en-US" b="1" dirty="0" smtClean="0"/>
          </a:p>
          <a:p>
            <a:r>
              <a:rPr lang="en-US" b="1" dirty="0" smtClean="0"/>
              <a:t>Endures…</a:t>
            </a:r>
          </a:p>
          <a:p>
            <a:pPr lvl="1"/>
            <a:r>
              <a:rPr lang="en-US" b="1" dirty="0" smtClean="0"/>
              <a:t>Because it is tied to the previous qualities</a:t>
            </a:r>
          </a:p>
          <a:p>
            <a:pPr lvl="1"/>
            <a:r>
              <a:rPr lang="en-US" b="1" dirty="0" smtClean="0"/>
              <a:t>Because love comes from God, it doesn’t run out.</a:t>
            </a:r>
          </a:p>
          <a:p>
            <a:pPr lvl="1"/>
            <a:r>
              <a:rPr lang="en-US" b="1" dirty="0" smtClean="0"/>
              <a:t>If you have “run out of love,” for someone, it’s probably not love that you had to begin with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Verse 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b="1" dirty="0" smtClean="0"/>
              <a:t>Hopes…</a:t>
            </a:r>
          </a:p>
          <a:p>
            <a:pPr lvl="1"/>
            <a:r>
              <a:rPr lang="en-US" b="1" dirty="0" smtClean="0"/>
              <a:t>For the best in everyone and all occasions</a:t>
            </a:r>
          </a:p>
          <a:p>
            <a:pPr lvl="1"/>
            <a:r>
              <a:rPr lang="en-US" b="1" dirty="0" smtClean="0"/>
              <a:t>…all things spiritual, personal, future, etc</a:t>
            </a:r>
          </a:p>
          <a:p>
            <a:pPr lvl="1"/>
            <a:r>
              <a:rPr lang="en-US" b="1" dirty="0" smtClean="0"/>
              <a:t>Hope sustains us (Romans 8:25)</a:t>
            </a:r>
            <a:endParaRPr lang="en-US" b="1" dirty="0" smtClean="0"/>
          </a:p>
          <a:p>
            <a:r>
              <a:rPr lang="en-US" b="1" dirty="0" smtClean="0"/>
              <a:t>Endures…</a:t>
            </a:r>
          </a:p>
          <a:p>
            <a:pPr lvl="1"/>
            <a:r>
              <a:rPr lang="en-US" b="1" dirty="0" smtClean="0"/>
              <a:t>Because it is tied to the previous qualities</a:t>
            </a:r>
          </a:p>
          <a:p>
            <a:pPr lvl="1"/>
            <a:r>
              <a:rPr lang="en-US" b="1" dirty="0" smtClean="0"/>
              <a:t>Because love comes from God, it doesn’t run out.</a:t>
            </a:r>
          </a:p>
          <a:p>
            <a:pPr lvl="1"/>
            <a:r>
              <a:rPr lang="en-US" b="1" dirty="0" smtClean="0"/>
              <a:t>If you have “run out of love,” for someone, it’s probably not love that you had to begin with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b="1" dirty="0" smtClean="0"/>
              <a:t>Because (agape) love is multi-faceted, it has many opposites.</a:t>
            </a:r>
          </a:p>
          <a:p>
            <a:pPr lvl="1"/>
            <a:r>
              <a:rPr lang="en-US" b="1" dirty="0" smtClean="0"/>
              <a:t>The aspects of love are distinctive and</a:t>
            </a:r>
          </a:p>
          <a:p>
            <a:pPr lvl="1"/>
            <a:r>
              <a:rPr lang="en-US" b="1" dirty="0" smtClean="0"/>
              <a:t>They overlap to form a whole</a:t>
            </a:r>
          </a:p>
          <a:p>
            <a:r>
              <a:rPr lang="en-US" b="1" dirty="0" smtClean="0"/>
              <a:t>The opposites, therefore, are also many</a:t>
            </a:r>
          </a:p>
          <a:p>
            <a:r>
              <a:rPr lang="en-US" b="1" dirty="0" smtClean="0"/>
              <a:t>And, they help us understand this basic, multi-faceted aspect of God as we strive to imitate Him</a:t>
            </a:r>
          </a:p>
          <a:p>
            <a:r>
              <a:rPr lang="en-US" b="1" dirty="0" smtClean="0"/>
              <a:t>God is love; …for God so loved the world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521</Words>
  <Application>Microsoft Office PowerPoint</Application>
  <PresentationFormat>On-screen Show (4:3)</PresentationFormat>
  <Paragraphs>93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 Opposite  of Love</vt:lpstr>
      <vt:lpstr>INTRODUCTION</vt:lpstr>
      <vt:lpstr>INTRODUCTION</vt:lpstr>
      <vt:lpstr>Verse 6</vt:lpstr>
      <vt:lpstr>Verse 6</vt:lpstr>
      <vt:lpstr>Verse 7</vt:lpstr>
      <vt:lpstr>Verse 7</vt:lpstr>
      <vt:lpstr>Verse 7</vt:lpstr>
      <vt:lpstr>CONCLUSION</vt:lpstr>
      <vt:lpstr>Are YOU a Christian?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Opposite of Love</dc:title>
  <dc:creator>Pili</dc:creator>
  <cp:lastModifiedBy>Pili</cp:lastModifiedBy>
  <cp:revision>97</cp:revision>
  <dcterms:created xsi:type="dcterms:W3CDTF">2016-12-07T00:09:04Z</dcterms:created>
  <dcterms:modified xsi:type="dcterms:W3CDTF">2017-01-01T15:22:34Z</dcterms:modified>
</cp:coreProperties>
</file>