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0" r:id="rId5"/>
    <p:sldId id="261" r:id="rId6"/>
    <p:sldId id="262" r:id="rId7"/>
    <p:sldId id="269" r:id="rId8"/>
    <p:sldId id="268" r:id="rId9"/>
    <p:sldId id="263" r:id="rId10"/>
    <p:sldId id="271" r:id="rId11"/>
    <p:sldId id="270" r:id="rId12"/>
    <p:sldId id="264" r:id="rId13"/>
    <p:sldId id="275" r:id="rId14"/>
    <p:sldId id="274" r:id="rId15"/>
    <p:sldId id="273" r:id="rId16"/>
    <p:sldId id="265" r:id="rId17"/>
    <p:sldId id="277" r:id="rId18"/>
    <p:sldId id="276" r:id="rId19"/>
    <p:sldId id="278" r:id="rId20"/>
    <p:sldId id="281" r:id="rId21"/>
    <p:sldId id="280" r:id="rId22"/>
    <p:sldId id="279" r:id="rId23"/>
    <p:sldId id="283" r:id="rId24"/>
    <p:sldId id="282" r:id="rId25"/>
    <p:sldId id="259" r:id="rId26"/>
    <p:sldId id="284" r:id="rId27"/>
    <p:sldId id="2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BCC9-10FB-4C5B-9658-E920C94F2F8F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03DB0-D86A-46D9-9037-8E8CBFF4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0"/>
            <a:ext cx="4876800" cy="3810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For We Are Not Ignorant…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876800"/>
            <a:ext cx="4876800" cy="1981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 Corinthians 2:10-11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MDontListenToTheDevilsLi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"/>
            <a:ext cx="4422058" cy="68541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The Social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Satan can keep us busy focusing on material things, we won’t be busy on the spiritual</a:t>
            </a:r>
          </a:p>
          <a:p>
            <a:r>
              <a:rPr lang="en-US" b="1" dirty="0" smtClean="0"/>
              <a:t>We must have a proper perspective/priorities</a:t>
            </a:r>
          </a:p>
          <a:p>
            <a:pPr lvl="1"/>
            <a:r>
              <a:rPr lang="en-US" b="1" dirty="0" smtClean="0"/>
              <a:t>Political, social, environmental issues</a:t>
            </a:r>
          </a:p>
          <a:p>
            <a:pPr lvl="1"/>
            <a:r>
              <a:rPr lang="en-US" b="1" dirty="0" smtClean="0"/>
              <a:t>Bingo, fundraising, etc</a:t>
            </a:r>
          </a:p>
          <a:p>
            <a:pPr lvl="1"/>
            <a:r>
              <a:rPr lang="en-US" b="1" dirty="0" smtClean="0"/>
              <a:t>There were poor people before Jesus came to earth, and there were still poor after He </a:t>
            </a:r>
            <a:r>
              <a:rPr lang="en-US" b="1" dirty="0" smtClean="0"/>
              <a:t>ascended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The Social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Satan can keep us busy focusing on material things, we won’t be busy on the spiritual</a:t>
            </a:r>
          </a:p>
          <a:p>
            <a:r>
              <a:rPr lang="en-US" b="1" dirty="0" smtClean="0"/>
              <a:t>We must have a proper perspective/priorities</a:t>
            </a:r>
          </a:p>
          <a:p>
            <a:pPr lvl="1"/>
            <a:r>
              <a:rPr lang="en-US" b="1" dirty="0" smtClean="0"/>
              <a:t>Political, social, environmental issues</a:t>
            </a:r>
          </a:p>
          <a:p>
            <a:pPr lvl="1"/>
            <a:r>
              <a:rPr lang="en-US" b="1" dirty="0" smtClean="0"/>
              <a:t>Bingo, fundraising, etc</a:t>
            </a:r>
          </a:p>
          <a:p>
            <a:pPr lvl="1"/>
            <a:r>
              <a:rPr lang="en-US" b="1" dirty="0" smtClean="0"/>
              <a:t>There were poor people before Jesus came to earth, and there were still poor after He ascended</a:t>
            </a:r>
          </a:p>
          <a:p>
            <a:r>
              <a:rPr lang="en-US" b="1" dirty="0" smtClean="0"/>
              <a:t>Matthew 16:21-26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Doctrine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“Doctrine” simply means “teaching</a:t>
            </a:r>
            <a:r>
              <a:rPr lang="en-US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Doctrine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“Doctrine” simply means “teaching”</a:t>
            </a:r>
          </a:p>
          <a:p>
            <a:r>
              <a:rPr lang="en-US" b="1" dirty="0" smtClean="0"/>
              <a:t>Revelation 2 &amp; 3</a:t>
            </a:r>
          </a:p>
          <a:p>
            <a:pPr lvl="1"/>
            <a:r>
              <a:rPr lang="en-US" b="1" dirty="0" smtClean="0"/>
              <a:t>Some allowed false teachers and were scolded</a:t>
            </a:r>
          </a:p>
          <a:p>
            <a:pPr lvl="1"/>
            <a:r>
              <a:rPr lang="en-US" b="1" dirty="0" smtClean="0"/>
              <a:t>Others were commended for defending the faith</a:t>
            </a:r>
          </a:p>
          <a:p>
            <a:pPr lvl="1"/>
            <a:r>
              <a:rPr lang="en-US" b="1" dirty="0" smtClean="0"/>
              <a:t>1 Corinthians </a:t>
            </a:r>
            <a:r>
              <a:rPr lang="en-US" b="1" dirty="0" smtClean="0"/>
              <a:t>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Doctrine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“Doctrine” simply means “teaching”</a:t>
            </a:r>
          </a:p>
          <a:p>
            <a:r>
              <a:rPr lang="en-US" b="1" dirty="0" smtClean="0"/>
              <a:t>Revelation 2 &amp; 3</a:t>
            </a:r>
          </a:p>
          <a:p>
            <a:pPr lvl="1"/>
            <a:r>
              <a:rPr lang="en-US" b="1" dirty="0" smtClean="0"/>
              <a:t>Some allowed false teachers and were scolded</a:t>
            </a:r>
          </a:p>
          <a:p>
            <a:pPr lvl="1"/>
            <a:r>
              <a:rPr lang="en-US" b="1" dirty="0" smtClean="0"/>
              <a:t>Others were commended for defending the faith</a:t>
            </a:r>
          </a:p>
          <a:p>
            <a:pPr lvl="1"/>
            <a:r>
              <a:rPr lang="en-US" b="1" dirty="0" smtClean="0"/>
              <a:t>1 Corinthians 5</a:t>
            </a:r>
          </a:p>
          <a:p>
            <a:r>
              <a:rPr lang="en-US" b="1" dirty="0" smtClean="0"/>
              <a:t>Many denominations feed “spiritual candy</a:t>
            </a:r>
            <a:r>
              <a:rPr lang="en-US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Doctrine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“Doctrine” simply means “teaching”</a:t>
            </a:r>
          </a:p>
          <a:p>
            <a:r>
              <a:rPr lang="en-US" b="1" dirty="0" smtClean="0"/>
              <a:t>Revelation 2 &amp; 3</a:t>
            </a:r>
          </a:p>
          <a:p>
            <a:pPr lvl="1"/>
            <a:r>
              <a:rPr lang="en-US" b="1" dirty="0" smtClean="0"/>
              <a:t>Some allowed false teachers and were scolded</a:t>
            </a:r>
          </a:p>
          <a:p>
            <a:pPr lvl="1"/>
            <a:r>
              <a:rPr lang="en-US" b="1" dirty="0" smtClean="0"/>
              <a:t>Others were commended for defending the faith</a:t>
            </a:r>
          </a:p>
          <a:p>
            <a:pPr lvl="1"/>
            <a:r>
              <a:rPr lang="en-US" b="1" dirty="0" smtClean="0"/>
              <a:t>1 Corinthians 5</a:t>
            </a:r>
          </a:p>
          <a:p>
            <a:r>
              <a:rPr lang="en-US" b="1" dirty="0" smtClean="0"/>
              <a:t>Many denominations feed “spiritual candy”</a:t>
            </a:r>
          </a:p>
          <a:p>
            <a:r>
              <a:rPr lang="en-US" b="1" dirty="0" smtClean="0"/>
              <a:t>Without sound doctrine, we build upon sand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Timothy </a:t>
            </a:r>
            <a:r>
              <a:rPr lang="en-US" b="1" dirty="0" smtClean="0"/>
              <a:t>1:13; 3:16-17; 4:1-3</a:t>
            </a:r>
            <a:endParaRPr lang="en-US" b="1" dirty="0"/>
          </a:p>
          <a:p>
            <a:r>
              <a:rPr lang="en-US" b="1" dirty="0" smtClean="0"/>
              <a:t>“…and </a:t>
            </a:r>
            <a:r>
              <a:rPr lang="en-US" b="1" dirty="0" smtClean="0"/>
              <a:t>great will be </a:t>
            </a:r>
            <a:r>
              <a:rPr lang="en-US" b="1" dirty="0" smtClean="0"/>
              <a:t>its</a:t>
            </a:r>
            <a:r>
              <a:rPr lang="en-US" b="1" dirty="0" smtClean="0"/>
              <a:t> fall.” – Matt 7:27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Binding our opinions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are dogmatic on opinions</a:t>
            </a:r>
          </a:p>
          <a:p>
            <a:pPr lvl="1"/>
            <a:r>
              <a:rPr lang="en-US" b="1" dirty="0" smtClean="0"/>
              <a:t>They want to bind where there should be liberty</a:t>
            </a:r>
          </a:p>
          <a:p>
            <a:pPr lvl="2"/>
            <a:r>
              <a:rPr lang="en-US" b="1" dirty="0" smtClean="0"/>
              <a:t>Romans 14</a:t>
            </a:r>
          </a:p>
          <a:p>
            <a:pPr lvl="2"/>
            <a:r>
              <a:rPr lang="en-US" b="1" dirty="0" smtClean="0"/>
              <a:t>1 Corinthians </a:t>
            </a:r>
            <a:r>
              <a:rPr lang="en-US" b="1" dirty="0" smtClean="0"/>
              <a:t>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Binding our opinions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are dogmatic on opinions</a:t>
            </a:r>
          </a:p>
          <a:p>
            <a:pPr lvl="1"/>
            <a:r>
              <a:rPr lang="en-US" b="1" dirty="0" smtClean="0"/>
              <a:t>They want to bind where there should be liberty</a:t>
            </a:r>
          </a:p>
          <a:p>
            <a:pPr lvl="2"/>
            <a:r>
              <a:rPr lang="en-US" b="1" dirty="0" smtClean="0"/>
              <a:t>Romans 14</a:t>
            </a:r>
          </a:p>
          <a:p>
            <a:pPr lvl="2"/>
            <a:r>
              <a:rPr lang="en-US" b="1" dirty="0" smtClean="0"/>
              <a:t>1 Corinthians 8</a:t>
            </a:r>
          </a:p>
          <a:p>
            <a:pPr lvl="1"/>
            <a:r>
              <a:rPr lang="en-US" b="1" dirty="0" smtClean="0"/>
              <a:t>Or, simply on false doctrine</a:t>
            </a:r>
          </a:p>
          <a:p>
            <a:pPr lvl="2"/>
            <a:r>
              <a:rPr lang="en-US" b="1" dirty="0" smtClean="0"/>
              <a:t>2 Timothy 2:17-18 – Hymenaeus and </a:t>
            </a:r>
            <a:r>
              <a:rPr lang="en-US" b="1" dirty="0" smtClean="0"/>
              <a:t>Philetus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Binding our opinions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are dogmatic on opinions</a:t>
            </a:r>
          </a:p>
          <a:p>
            <a:pPr lvl="1"/>
            <a:r>
              <a:rPr lang="en-US" b="1" dirty="0" smtClean="0"/>
              <a:t>They want to bind where there should be liberty</a:t>
            </a:r>
          </a:p>
          <a:p>
            <a:pPr lvl="2"/>
            <a:r>
              <a:rPr lang="en-US" b="1" dirty="0" smtClean="0"/>
              <a:t>Romans 14</a:t>
            </a:r>
          </a:p>
          <a:p>
            <a:pPr lvl="2"/>
            <a:r>
              <a:rPr lang="en-US" b="1" dirty="0" smtClean="0"/>
              <a:t>1 Corinthians 8</a:t>
            </a:r>
          </a:p>
          <a:p>
            <a:pPr lvl="1"/>
            <a:r>
              <a:rPr lang="en-US" b="1" dirty="0" smtClean="0"/>
              <a:t>Or, simply on false doctrine</a:t>
            </a:r>
          </a:p>
          <a:p>
            <a:pPr lvl="2"/>
            <a:r>
              <a:rPr lang="en-US" b="1" dirty="0" smtClean="0"/>
              <a:t>2 Timothy 2:17-18 – Hymenaeus and Philetus</a:t>
            </a:r>
            <a:endParaRPr lang="en-US" b="1" dirty="0"/>
          </a:p>
          <a:p>
            <a:r>
              <a:rPr lang="en-US" b="1" dirty="0" smtClean="0"/>
              <a:t>It is just as wrong (to the other extreme) to bind opinions as it is to ignore Bible authority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“We Know”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“It ain't what you don't know that gets you into trouble. It's what you know for sure that just ain't so.”</a:t>
            </a:r>
          </a:p>
          <a:p>
            <a:pPr lvl="1">
              <a:buNone/>
            </a:pPr>
            <a:r>
              <a:rPr lang="en-US" b="1" dirty="0" smtClean="0"/>
              <a:t>		 					      – Mark Twain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Whenever we (Christians) fail to do as the Lord directs, we become vulnerable to Satan’s schemes</a:t>
            </a:r>
          </a:p>
          <a:p>
            <a:pPr lvl="1"/>
            <a:r>
              <a:rPr lang="en-US" b="1" dirty="0" smtClean="0"/>
              <a:t>2 Corinthians </a:t>
            </a:r>
            <a:r>
              <a:rPr lang="en-US" b="1" dirty="0" smtClean="0"/>
              <a:t>2:11 – not ignorant (cf 4:4)</a:t>
            </a:r>
            <a:endParaRPr lang="en-US" b="1" dirty="0" smtClean="0"/>
          </a:p>
          <a:p>
            <a:pPr lvl="1"/>
            <a:r>
              <a:rPr lang="en-US" b="1" dirty="0" smtClean="0"/>
              <a:t>Ephesians </a:t>
            </a:r>
            <a:r>
              <a:rPr lang="en-US" b="1" dirty="0" smtClean="0"/>
              <a:t>6:10-11 – be strong…put on…stand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“We Know”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“It ain't what you don't know that gets you into trouble. It's what you know for sure that just ain't so.”</a:t>
            </a:r>
          </a:p>
          <a:p>
            <a:pPr lvl="1">
              <a:buNone/>
            </a:pPr>
            <a:r>
              <a:rPr lang="en-US" b="1" dirty="0" smtClean="0"/>
              <a:t>		 					      – Mark Twain</a:t>
            </a:r>
          </a:p>
          <a:p>
            <a:endParaRPr lang="en-US" b="1" dirty="0" smtClean="0"/>
          </a:p>
          <a:p>
            <a:r>
              <a:rPr lang="en-US" b="1" dirty="0" smtClean="0"/>
              <a:t>The only problem is that there is absolutely no evidence that he ever said it.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“We Know”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“It ain't what you don't know that gets you into trouble. It's what you know for sure that just ain't so.”</a:t>
            </a:r>
          </a:p>
          <a:p>
            <a:pPr lvl="1">
              <a:buNone/>
            </a:pPr>
            <a:r>
              <a:rPr lang="en-US" b="1" dirty="0" smtClean="0"/>
              <a:t>		 					      – Mark Twain</a:t>
            </a:r>
          </a:p>
          <a:p>
            <a:endParaRPr lang="en-US" b="1" dirty="0" smtClean="0"/>
          </a:p>
          <a:p>
            <a:r>
              <a:rPr lang="en-US" b="1" dirty="0" smtClean="0"/>
              <a:t>The only problem is that there is absolutely no evidence that he ever said it.</a:t>
            </a:r>
          </a:p>
          <a:p>
            <a:endParaRPr lang="en-US" b="1" smtClean="0"/>
          </a:p>
          <a:p>
            <a:r>
              <a:rPr lang="en-US" b="1" smtClean="0"/>
              <a:t>Ironic</a:t>
            </a:r>
            <a:r>
              <a:rPr lang="en-US" b="1" dirty="0" smtClean="0"/>
              <a:t>, isn’t it?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7:27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is from God. </a:t>
            </a:r>
          </a:p>
          <a:p>
            <a:pPr lvl="1"/>
            <a:r>
              <a:rPr lang="en-US" b="1" dirty="0" smtClean="0"/>
              <a:t>That is one of the primary declarations of John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7:27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is from God. </a:t>
            </a:r>
          </a:p>
          <a:p>
            <a:pPr lvl="1"/>
            <a:r>
              <a:rPr lang="en-US" b="1" dirty="0" smtClean="0"/>
              <a:t>That is one of the primary declarations of John.</a:t>
            </a:r>
          </a:p>
          <a:p>
            <a:pPr lvl="1"/>
            <a:r>
              <a:rPr lang="en-US" b="1" dirty="0" smtClean="0"/>
              <a:t>However, many people </a:t>
            </a:r>
            <a:r>
              <a:rPr lang="en-US" b="1" dirty="0" smtClean="0"/>
              <a:t>missed </a:t>
            </a:r>
            <a:r>
              <a:rPr lang="en-US" b="1" dirty="0" smtClean="0"/>
              <a:t>this truth about Jesus for various reasons</a:t>
            </a:r>
          </a:p>
          <a:p>
            <a:pPr lvl="2"/>
            <a:r>
              <a:rPr lang="en-US" b="1" dirty="0" smtClean="0"/>
              <a:t>Some think he violates the Sabbath</a:t>
            </a:r>
          </a:p>
          <a:p>
            <a:pPr lvl="2"/>
            <a:r>
              <a:rPr lang="en-US" b="1" dirty="0" smtClean="0"/>
              <a:t>Some think he spends too much time with sinners</a:t>
            </a:r>
          </a:p>
          <a:p>
            <a:pPr lvl="2"/>
            <a:r>
              <a:rPr lang="en-US" b="1" dirty="0" smtClean="0"/>
              <a:t>Some think they know where he came from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7:27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is from God. </a:t>
            </a:r>
          </a:p>
          <a:p>
            <a:pPr lvl="1"/>
            <a:r>
              <a:rPr lang="en-US" b="1" dirty="0" smtClean="0"/>
              <a:t>That is one of the primary declarations of John.</a:t>
            </a:r>
          </a:p>
          <a:p>
            <a:pPr lvl="1"/>
            <a:r>
              <a:rPr lang="en-US" b="1" dirty="0" smtClean="0"/>
              <a:t>However, many people </a:t>
            </a:r>
            <a:r>
              <a:rPr lang="en-US" b="1" dirty="0" smtClean="0"/>
              <a:t>missed </a:t>
            </a:r>
            <a:r>
              <a:rPr lang="en-US" b="1" dirty="0" smtClean="0"/>
              <a:t>this truth about Jesus for various reasons</a:t>
            </a:r>
          </a:p>
          <a:p>
            <a:pPr lvl="2"/>
            <a:r>
              <a:rPr lang="en-US" b="1" dirty="0" smtClean="0"/>
              <a:t>Some think he violates the Sabbath</a:t>
            </a:r>
          </a:p>
          <a:p>
            <a:pPr lvl="2"/>
            <a:r>
              <a:rPr lang="en-US" b="1" dirty="0" smtClean="0"/>
              <a:t>Some think he spends too much time with sinners</a:t>
            </a:r>
          </a:p>
          <a:p>
            <a:pPr lvl="2"/>
            <a:r>
              <a:rPr lang="en-US" b="1" dirty="0" smtClean="0"/>
              <a:t>Some think they know where he came from </a:t>
            </a:r>
          </a:p>
          <a:p>
            <a:pPr lvl="1"/>
            <a:r>
              <a:rPr lang="en-US" b="1" dirty="0" smtClean="0"/>
              <a:t>We know the truth because God tells us</a:t>
            </a:r>
            <a:endParaRPr lang="en-US" b="1" dirty="0" smtClean="0"/>
          </a:p>
          <a:p>
            <a:pPr lvl="2"/>
            <a:r>
              <a:rPr lang="en-US" b="1" dirty="0" smtClean="0"/>
              <a:t>He speaks the words of God</a:t>
            </a:r>
          </a:p>
          <a:p>
            <a:pPr lvl="2"/>
            <a:r>
              <a:rPr lang="en-US" b="1" dirty="0" smtClean="0"/>
              <a:t>He does the work of God</a:t>
            </a:r>
          </a:p>
          <a:p>
            <a:pPr lvl="2"/>
            <a:r>
              <a:rPr lang="en-US" b="1" dirty="0" smtClean="0"/>
              <a:t>He completes the mission God gave him to do.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Satan knows that a frontal attack on the church is not going to work</a:t>
            </a:r>
          </a:p>
          <a:p>
            <a:r>
              <a:rPr lang="en-US" b="1" dirty="0" smtClean="0"/>
              <a:t>So he resorts to sneak attacks, to schemes</a:t>
            </a:r>
          </a:p>
          <a:p>
            <a:r>
              <a:rPr lang="en-US" b="1" dirty="0" smtClean="0"/>
              <a:t>If he can work from within, he can do all sorts of </a:t>
            </a:r>
            <a:r>
              <a:rPr lang="en-US" b="1" dirty="0" smtClean="0"/>
              <a:t>damage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Satan knows that a frontal attack on the church is not going to work</a:t>
            </a:r>
          </a:p>
          <a:p>
            <a:r>
              <a:rPr lang="en-US" b="1" dirty="0" smtClean="0"/>
              <a:t>So he resorts to sneak attacks, to schemes</a:t>
            </a:r>
          </a:p>
          <a:p>
            <a:r>
              <a:rPr lang="en-US" b="1" dirty="0" smtClean="0"/>
              <a:t>If he can work from within, he can do all sorts of damage</a:t>
            </a:r>
          </a:p>
          <a:p>
            <a:r>
              <a:rPr lang="en-US" b="1" dirty="0" smtClean="0"/>
              <a:t>We need to be ever vigilant of his “devices”</a:t>
            </a:r>
          </a:p>
          <a:p>
            <a:r>
              <a:rPr lang="en-US" b="1" dirty="0" smtClean="0"/>
              <a:t>We need to speak where the Bible speaks and be silent where the Bible is silent.</a:t>
            </a:r>
          </a:p>
          <a:p>
            <a:r>
              <a:rPr lang="en-US" b="1" dirty="0" smtClean="0"/>
              <a:t>And, above all, love one another.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Whenever we (Christians) fail to do as the Lord directs, we become vulnerable to Satan’s schemes</a:t>
            </a:r>
          </a:p>
          <a:p>
            <a:pPr lvl="1"/>
            <a:r>
              <a:rPr lang="en-US" b="1" dirty="0" smtClean="0"/>
              <a:t>2 Corinthians </a:t>
            </a:r>
            <a:r>
              <a:rPr lang="en-US" b="1" dirty="0" smtClean="0"/>
              <a:t>2:11 – not ignorant (cf 4:4)</a:t>
            </a:r>
            <a:endParaRPr lang="en-US" b="1" dirty="0" smtClean="0"/>
          </a:p>
          <a:p>
            <a:pPr lvl="1"/>
            <a:r>
              <a:rPr lang="en-US" b="1" dirty="0" smtClean="0"/>
              <a:t>Ephesians </a:t>
            </a:r>
            <a:r>
              <a:rPr lang="en-US" b="1" dirty="0" smtClean="0"/>
              <a:t>6:10-11 – be strong…put on…stand</a:t>
            </a:r>
            <a:endParaRPr lang="en-US" b="1" dirty="0"/>
          </a:p>
          <a:p>
            <a:r>
              <a:rPr lang="en-US" b="1" dirty="0" smtClean="0"/>
              <a:t>Satan knows that a direct attack is usually doomed to failure</a:t>
            </a:r>
          </a:p>
          <a:p>
            <a:pPr lvl="1"/>
            <a:r>
              <a:rPr lang="en-US" b="1" dirty="0" smtClean="0"/>
              <a:t>Ephesians </a:t>
            </a:r>
            <a:r>
              <a:rPr lang="en-US" b="1" dirty="0" smtClean="0"/>
              <a:t>3:10 – manifold wisdom of God</a:t>
            </a:r>
            <a:endParaRPr lang="en-US" b="1" dirty="0" smtClean="0"/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16:18 – permanency of the church</a:t>
            </a:r>
            <a:endParaRPr lang="en-US" b="1" dirty="0" smtClean="0"/>
          </a:p>
          <a:p>
            <a:pPr lvl="1"/>
            <a:r>
              <a:rPr lang="en-US" b="1" dirty="0" smtClean="0"/>
              <a:t>Acts 8:1, </a:t>
            </a:r>
            <a:r>
              <a:rPr lang="en-US" b="1" dirty="0" smtClean="0"/>
              <a:t>4 – persecution to preaching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However, he also knows that he can attack from within</a:t>
            </a:r>
          </a:p>
          <a:p>
            <a:pPr lvl="1"/>
            <a:r>
              <a:rPr lang="en-US" b="1" dirty="0" smtClean="0"/>
              <a:t>Acts </a:t>
            </a:r>
            <a:r>
              <a:rPr lang="en-US" b="1" dirty="0" smtClean="0"/>
              <a:t>5 – Ananias &amp; Sapphira</a:t>
            </a:r>
            <a:endParaRPr lang="en-US" b="1" dirty="0" smtClean="0"/>
          </a:p>
          <a:p>
            <a:pPr lvl="1"/>
            <a:r>
              <a:rPr lang="en-US" b="1" dirty="0" smtClean="0"/>
              <a:t>1 Corinthians </a:t>
            </a:r>
            <a:r>
              <a:rPr lang="en-US" b="1" dirty="0" smtClean="0"/>
              <a:t>5 – open sin and condoning</a:t>
            </a:r>
            <a:endParaRPr lang="en-US" b="1" dirty="0" smtClean="0"/>
          </a:p>
          <a:p>
            <a:r>
              <a:rPr lang="en-US" b="1" dirty="0" smtClean="0"/>
              <a:t>What are some ways that Satan gains the advantage?</a:t>
            </a:r>
            <a:endParaRPr lang="en-US" b="1" dirty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Anger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4:26-27</a:t>
            </a:r>
          </a:p>
          <a:p>
            <a:pPr lvl="1"/>
            <a:r>
              <a:rPr lang="en-US" b="1" dirty="0" smtClean="0"/>
              <a:t>Do not let the sun go down on your anger and </a:t>
            </a:r>
            <a:r>
              <a:rPr lang="en-US" b="1" u="sng" dirty="0" smtClean="0"/>
              <a:t>do not let the devil have an opportunity</a:t>
            </a:r>
          </a:p>
          <a:p>
            <a:pPr lvl="1"/>
            <a:r>
              <a:rPr lang="en-US" b="1" dirty="0" smtClean="0"/>
              <a:t>James 1:19-20</a:t>
            </a:r>
          </a:p>
          <a:p>
            <a:pPr lvl="1"/>
            <a:r>
              <a:rPr lang="en-US" b="1" dirty="0" smtClean="0"/>
              <a:t>Matthew 5:21-26</a:t>
            </a:r>
            <a:endParaRPr lang="en-US" b="1" dirty="0"/>
          </a:p>
          <a:p>
            <a:r>
              <a:rPr lang="en-US" b="1" dirty="0" smtClean="0"/>
              <a:t>We confuse </a:t>
            </a:r>
            <a:r>
              <a:rPr lang="en-US" b="1" u="sng" dirty="0" smtClean="0"/>
              <a:t>contention</a:t>
            </a:r>
            <a:r>
              <a:rPr lang="en-US" b="1" dirty="0" smtClean="0"/>
              <a:t> (strife) with </a:t>
            </a:r>
            <a:r>
              <a:rPr lang="en-US" b="1" u="sng" dirty="0" smtClean="0"/>
              <a:t>contending</a:t>
            </a:r>
            <a:r>
              <a:rPr lang="en-US" b="1" dirty="0" smtClean="0"/>
              <a:t> (defending)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(Un)Forgiveness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6:14-15</a:t>
            </a:r>
          </a:p>
          <a:p>
            <a:pPr lvl="1"/>
            <a:r>
              <a:rPr lang="en-US" sz="2700" b="1" dirty="0" smtClean="0"/>
              <a:t>If we are unwilling to forgive, it principally hurts us</a:t>
            </a:r>
          </a:p>
          <a:p>
            <a:pPr lvl="1"/>
            <a:r>
              <a:rPr lang="en-US" b="1" dirty="0" smtClean="0"/>
              <a:t>“Holding a grudge is like drinking poison and waiting for the other person to die</a:t>
            </a:r>
            <a:r>
              <a:rPr lang="en-US" b="1" dirty="0" smtClean="0"/>
              <a:t>.”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(Un)Forgiveness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6:14-15</a:t>
            </a:r>
          </a:p>
          <a:p>
            <a:pPr lvl="1"/>
            <a:r>
              <a:rPr lang="en-US" sz="2700" b="1" dirty="0" smtClean="0"/>
              <a:t>If we are unwilling to forgive, it principally hurts us</a:t>
            </a:r>
          </a:p>
          <a:p>
            <a:pPr lvl="1"/>
            <a:r>
              <a:rPr lang="en-US" b="1" dirty="0" smtClean="0"/>
              <a:t>“Holding a grudge is like drinking poison and waiting for the other person to die.”</a:t>
            </a:r>
            <a:endParaRPr lang="en-US" b="1" dirty="0"/>
          </a:p>
          <a:p>
            <a:r>
              <a:rPr lang="en-US" b="1" dirty="0" smtClean="0"/>
              <a:t>We must have “an attitude of forgiveness”</a:t>
            </a:r>
          </a:p>
          <a:p>
            <a:pPr lvl="1"/>
            <a:r>
              <a:rPr lang="en-US" b="1" dirty="0" smtClean="0"/>
              <a:t>Luke 23:34 – Jesus</a:t>
            </a:r>
          </a:p>
          <a:p>
            <a:pPr lvl="1"/>
            <a:r>
              <a:rPr lang="en-US" b="1" dirty="0" smtClean="0"/>
              <a:t>Acts 7:60 – </a:t>
            </a:r>
            <a:r>
              <a:rPr lang="en-US" b="1" dirty="0" smtClean="0"/>
              <a:t>Stephen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(Un)Forgiveness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6:14-15</a:t>
            </a:r>
          </a:p>
          <a:p>
            <a:pPr lvl="1"/>
            <a:r>
              <a:rPr lang="en-US" sz="2700" b="1" dirty="0" smtClean="0"/>
              <a:t>If we are unwilling to forgive, it principally hurts us</a:t>
            </a:r>
          </a:p>
          <a:p>
            <a:pPr lvl="1"/>
            <a:r>
              <a:rPr lang="en-US" b="1" dirty="0" smtClean="0"/>
              <a:t>“Holding a grudge is like drinking poison and waiting for the other person to die.”</a:t>
            </a:r>
            <a:endParaRPr lang="en-US" b="1" dirty="0"/>
          </a:p>
          <a:p>
            <a:r>
              <a:rPr lang="en-US" b="1" dirty="0" smtClean="0"/>
              <a:t>We must have “an attitude of forgiveness”</a:t>
            </a:r>
          </a:p>
          <a:p>
            <a:pPr lvl="1"/>
            <a:r>
              <a:rPr lang="en-US" b="1" dirty="0" smtClean="0"/>
              <a:t>Luke 23:34 – Jesus</a:t>
            </a:r>
          </a:p>
          <a:p>
            <a:pPr lvl="1"/>
            <a:r>
              <a:rPr lang="en-US" b="1" dirty="0" smtClean="0"/>
              <a:t>Acts 7:60 – Stephen</a:t>
            </a:r>
            <a:endParaRPr lang="en-US" b="1" dirty="0"/>
          </a:p>
          <a:p>
            <a:r>
              <a:rPr lang="en-US" b="1" dirty="0" smtClean="0"/>
              <a:t>While the actual forgiveness does not take place until there is repentance, we must have the attitude of forgiveness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The Social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Satan can keep us busy focusing on material things, we won’t be busy on the </a:t>
            </a:r>
            <a:r>
              <a:rPr lang="en-US" b="1" dirty="0" smtClean="0"/>
              <a:t>spiritual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1125</Words>
  <Application>Microsoft Office PowerPoint</Application>
  <PresentationFormat>On-screen Show (4:3)</PresentationFormat>
  <Paragraphs>164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For We Are Not Ignorant…</vt:lpstr>
      <vt:lpstr>INTRODUCTION</vt:lpstr>
      <vt:lpstr>INTRODUCTION</vt:lpstr>
      <vt:lpstr>INTRODUCTION</vt:lpstr>
      <vt:lpstr>1. Anger</vt:lpstr>
      <vt:lpstr>2. (Un)Forgiveness</vt:lpstr>
      <vt:lpstr>2. (Un)Forgiveness</vt:lpstr>
      <vt:lpstr>2. (Un)Forgiveness</vt:lpstr>
      <vt:lpstr>3. The Social Gospel</vt:lpstr>
      <vt:lpstr>3. The Social Gospel</vt:lpstr>
      <vt:lpstr>3. The Social Gospel</vt:lpstr>
      <vt:lpstr>4. Doctrine</vt:lpstr>
      <vt:lpstr>4. Doctrine</vt:lpstr>
      <vt:lpstr>4. Doctrine</vt:lpstr>
      <vt:lpstr>4. Doctrine</vt:lpstr>
      <vt:lpstr>5. Binding our opinions</vt:lpstr>
      <vt:lpstr>5. Binding our opinions</vt:lpstr>
      <vt:lpstr>5. Binding our opinions</vt:lpstr>
      <vt:lpstr>“We Know”</vt:lpstr>
      <vt:lpstr>“We Know”</vt:lpstr>
      <vt:lpstr>“We Know”</vt:lpstr>
      <vt:lpstr>John 7:27</vt:lpstr>
      <vt:lpstr>John 7:27</vt:lpstr>
      <vt:lpstr>John 7:27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We Are Not Ignorant…</dc:title>
  <dc:creator>Pili</dc:creator>
  <cp:lastModifiedBy>Pili</cp:lastModifiedBy>
  <cp:revision>25</cp:revision>
  <dcterms:created xsi:type="dcterms:W3CDTF">2012-06-24T19:02:22Z</dcterms:created>
  <dcterms:modified xsi:type="dcterms:W3CDTF">2017-01-08T22:09:34Z</dcterms:modified>
</cp:coreProperties>
</file>