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67" r:id="rId6"/>
    <p:sldId id="261" r:id="rId7"/>
    <p:sldId id="272" r:id="rId8"/>
    <p:sldId id="271" r:id="rId9"/>
    <p:sldId id="270" r:id="rId10"/>
    <p:sldId id="263" r:id="rId11"/>
    <p:sldId id="274" r:id="rId12"/>
    <p:sldId id="273" r:id="rId13"/>
    <p:sldId id="264" r:id="rId14"/>
    <p:sldId id="277" r:id="rId15"/>
    <p:sldId id="276" r:id="rId16"/>
    <p:sldId id="275" r:id="rId17"/>
    <p:sldId id="265" r:id="rId18"/>
    <p:sldId id="280" r:id="rId19"/>
    <p:sldId id="278" r:id="rId20"/>
    <p:sldId id="279" r:id="rId21"/>
    <p:sldId id="266" r:id="rId22"/>
    <p:sldId id="284" r:id="rId23"/>
    <p:sldId id="283" r:id="rId24"/>
    <p:sldId id="282" r:id="rId25"/>
    <p:sldId id="281" r:id="rId26"/>
    <p:sldId id="258" r:id="rId27"/>
    <p:sldId id="287" r:id="rId28"/>
    <p:sldId id="286" r:id="rId29"/>
    <p:sldId id="285" r:id="rId30"/>
    <p:sldId id="26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others_sisters_in_christ_color-cop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2773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Who Is My Brother?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5626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Matthew 12:46-50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uses these words several ways</a:t>
            </a:r>
          </a:p>
          <a:p>
            <a:pPr lvl="1"/>
            <a:r>
              <a:rPr lang="en-US" b="1" dirty="0" smtClean="0"/>
              <a:t>We must note the context (ex: Matt 12:46, 48)</a:t>
            </a:r>
          </a:p>
          <a:p>
            <a:pPr lvl="1"/>
            <a:r>
              <a:rPr lang="en-US" b="1" dirty="0" smtClean="0"/>
              <a:t>They always refer to some kind of relationship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uses these words several ways</a:t>
            </a:r>
          </a:p>
          <a:p>
            <a:pPr lvl="1"/>
            <a:r>
              <a:rPr lang="en-US" b="1" dirty="0" smtClean="0"/>
              <a:t>We must note the context (ex: Matt 12:46, 48)</a:t>
            </a:r>
          </a:p>
          <a:p>
            <a:pPr lvl="1"/>
            <a:r>
              <a:rPr lang="en-US" b="1" dirty="0" smtClean="0"/>
              <a:t>They always refer to some kind of relationship</a:t>
            </a:r>
            <a:endParaRPr lang="en-US" b="1" dirty="0" smtClean="0"/>
          </a:p>
          <a:p>
            <a:r>
              <a:rPr lang="en-US" b="1" dirty="0" smtClean="0"/>
              <a:t>5 cases</a:t>
            </a:r>
          </a:p>
          <a:p>
            <a:pPr lvl="1"/>
            <a:r>
              <a:rPr lang="en-US" b="1" dirty="0" smtClean="0"/>
              <a:t>1. Male sibling</a:t>
            </a:r>
          </a:p>
          <a:p>
            <a:pPr lvl="1"/>
            <a:r>
              <a:rPr lang="en-US" b="1" dirty="0" smtClean="0"/>
              <a:t>2. Male/female sharing a common bond – “brothers-in-arms</a:t>
            </a:r>
            <a:r>
              <a:rPr lang="en-US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uses these words several ways</a:t>
            </a:r>
          </a:p>
          <a:p>
            <a:pPr lvl="1"/>
            <a:r>
              <a:rPr lang="en-US" b="1" dirty="0" smtClean="0"/>
              <a:t>We must note the context (ex: Matt 12:46, 48)</a:t>
            </a:r>
          </a:p>
          <a:p>
            <a:pPr lvl="1"/>
            <a:r>
              <a:rPr lang="en-US" b="1" dirty="0" smtClean="0"/>
              <a:t>They always refer to some kind of relationship</a:t>
            </a:r>
            <a:endParaRPr lang="en-US" b="1" dirty="0" smtClean="0"/>
          </a:p>
          <a:p>
            <a:r>
              <a:rPr lang="en-US" b="1" dirty="0" smtClean="0"/>
              <a:t>5 cases</a:t>
            </a:r>
          </a:p>
          <a:p>
            <a:pPr lvl="1"/>
            <a:r>
              <a:rPr lang="en-US" b="1" dirty="0" smtClean="0"/>
              <a:t>1. Male sibling</a:t>
            </a:r>
          </a:p>
          <a:p>
            <a:pPr lvl="1"/>
            <a:r>
              <a:rPr lang="en-US" b="1" dirty="0" smtClean="0"/>
              <a:t>2. Male/female sharing a common bond – “brothers-in-arms”</a:t>
            </a:r>
          </a:p>
          <a:p>
            <a:pPr lvl="1"/>
            <a:r>
              <a:rPr lang="en-US" b="1" dirty="0" smtClean="0"/>
              <a:t>3. Common ethnic, national, racial bond (Acts 22:13,16 – Ananias to Saul, fellow Jew)</a:t>
            </a:r>
          </a:p>
          <a:p>
            <a:pPr lvl="1"/>
            <a:r>
              <a:rPr lang="en-US" b="1" dirty="0" smtClean="0"/>
              <a:t>4. All</a:t>
            </a:r>
            <a:r>
              <a:rPr lang="en-US" b="1" dirty="0" smtClean="0"/>
              <a:t> descendants of Adam &amp; Eve (Matt 5:22)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5. Spiritually, we are brethren because we have been born into the family of God</a:t>
            </a:r>
          </a:p>
          <a:p>
            <a:pPr lvl="1"/>
            <a:r>
              <a:rPr lang="en-US" b="1" dirty="0" smtClean="0"/>
              <a:t>Matthew 12:46, 48</a:t>
            </a:r>
          </a:p>
          <a:p>
            <a:pPr lvl="1"/>
            <a:r>
              <a:rPr lang="en-US" b="1" dirty="0" smtClean="0"/>
              <a:t>1 Peter 1:23</a:t>
            </a:r>
          </a:p>
          <a:p>
            <a:pPr lvl="1"/>
            <a:r>
              <a:rPr lang="en-US" b="1" dirty="0" smtClean="0"/>
              <a:t>Galatians 3:26-29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5. Spiritually, we are brethren because we have been born into the family of God</a:t>
            </a:r>
          </a:p>
          <a:p>
            <a:pPr lvl="1"/>
            <a:r>
              <a:rPr lang="en-US" b="1" dirty="0" smtClean="0"/>
              <a:t>Matthew 12:46, 48</a:t>
            </a:r>
          </a:p>
          <a:p>
            <a:pPr lvl="1"/>
            <a:r>
              <a:rPr lang="en-US" b="1" dirty="0" smtClean="0"/>
              <a:t>1 Peter 1:23</a:t>
            </a:r>
          </a:p>
          <a:p>
            <a:pPr lvl="1"/>
            <a:r>
              <a:rPr lang="en-US" b="1" dirty="0" smtClean="0"/>
              <a:t>Galatians 3:26-29</a:t>
            </a:r>
          </a:p>
          <a:p>
            <a:pPr lvl="1"/>
            <a:r>
              <a:rPr lang="en-US" b="1" dirty="0" smtClean="0"/>
              <a:t>Note: Our spiritual relationship takes precedence over any other relationship!</a:t>
            </a:r>
          </a:p>
          <a:p>
            <a:pPr lvl="2"/>
            <a:r>
              <a:rPr lang="en-US" b="1" dirty="0" smtClean="0"/>
              <a:t>Galatians 6:10 - …especially…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5. Spiritually, we are brethren because we have been born into the family of God</a:t>
            </a:r>
          </a:p>
          <a:p>
            <a:pPr lvl="1"/>
            <a:r>
              <a:rPr lang="en-US" b="1" dirty="0" smtClean="0"/>
              <a:t>Matthew 12:46, 48</a:t>
            </a:r>
          </a:p>
          <a:p>
            <a:pPr lvl="1"/>
            <a:r>
              <a:rPr lang="en-US" b="1" dirty="0" smtClean="0"/>
              <a:t>1 Peter 1:23</a:t>
            </a:r>
          </a:p>
          <a:p>
            <a:pPr lvl="1"/>
            <a:r>
              <a:rPr lang="en-US" b="1" dirty="0" smtClean="0"/>
              <a:t>Galatians 3:26-29</a:t>
            </a:r>
          </a:p>
          <a:p>
            <a:pPr lvl="1"/>
            <a:r>
              <a:rPr lang="en-US" b="1" dirty="0" smtClean="0"/>
              <a:t>Note: Our spiritual relationship takes precedence over any other relationship!</a:t>
            </a:r>
          </a:p>
          <a:p>
            <a:pPr lvl="2"/>
            <a:r>
              <a:rPr lang="en-US" b="1" dirty="0" smtClean="0"/>
              <a:t>Galatians 6:10 - …especially…</a:t>
            </a:r>
          </a:p>
          <a:p>
            <a:pPr lvl="2"/>
            <a:r>
              <a:rPr lang="en-US" b="1" dirty="0" smtClean="0"/>
              <a:t>1 Corinthians 5, esp. verse 11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5. Spiritually, we are brethren because we have been born into the family of God</a:t>
            </a:r>
          </a:p>
          <a:p>
            <a:pPr lvl="1"/>
            <a:r>
              <a:rPr lang="en-US" b="1" dirty="0" smtClean="0"/>
              <a:t>Matthew 12:46, 48</a:t>
            </a:r>
          </a:p>
          <a:p>
            <a:pPr lvl="1"/>
            <a:r>
              <a:rPr lang="en-US" b="1" dirty="0" smtClean="0"/>
              <a:t>1 Peter 1:23</a:t>
            </a:r>
          </a:p>
          <a:p>
            <a:pPr lvl="1"/>
            <a:r>
              <a:rPr lang="en-US" b="1" dirty="0" smtClean="0"/>
              <a:t>Galatians 3:26-29</a:t>
            </a:r>
          </a:p>
          <a:p>
            <a:pPr lvl="1"/>
            <a:r>
              <a:rPr lang="en-US" b="1" dirty="0" smtClean="0"/>
              <a:t>Note: Our spiritual relationship takes precedence over any other relationship!</a:t>
            </a:r>
          </a:p>
          <a:p>
            <a:pPr lvl="2"/>
            <a:r>
              <a:rPr lang="en-US" b="1" dirty="0" smtClean="0"/>
              <a:t>Galatians 6:10 - …especially…</a:t>
            </a:r>
          </a:p>
          <a:p>
            <a:pPr lvl="2"/>
            <a:r>
              <a:rPr lang="en-US" b="1" dirty="0" smtClean="0"/>
              <a:t>1 Corinthians 5, esp. verse 11</a:t>
            </a:r>
          </a:p>
          <a:p>
            <a:pPr lvl="2"/>
            <a:r>
              <a:rPr lang="en-US" b="1" dirty="0" smtClean="0"/>
              <a:t>Matthew 12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Thus, </a:t>
            </a:r>
            <a:r>
              <a:rPr lang="en-US" b="1" u="sng" dirty="0" smtClean="0"/>
              <a:t>spiritually speaking</a:t>
            </a:r>
            <a:r>
              <a:rPr lang="en-US" b="1" dirty="0" smtClean="0"/>
              <a:t>, the term “brother” or “brethren” is reserved for fellow Christians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Thus, </a:t>
            </a:r>
            <a:r>
              <a:rPr lang="en-US" b="1" u="sng" dirty="0" smtClean="0"/>
              <a:t>spiritually speaking</a:t>
            </a:r>
            <a:r>
              <a:rPr lang="en-US" b="1" dirty="0" smtClean="0"/>
              <a:t>, the term “brother” or “brethren” is reserved for fellow Christians</a:t>
            </a:r>
          </a:p>
          <a:p>
            <a:pPr lvl="1"/>
            <a:r>
              <a:rPr lang="en-US" b="1" dirty="0" smtClean="0"/>
              <a:t>Our friends in the world are not our brethren</a:t>
            </a:r>
          </a:p>
          <a:p>
            <a:pPr lvl="1"/>
            <a:r>
              <a:rPr lang="en-US" b="1" dirty="0" smtClean="0"/>
              <a:t>Our friends in denominations are not our brethren</a:t>
            </a:r>
          </a:p>
          <a:p>
            <a:pPr lvl="1"/>
            <a:r>
              <a:rPr lang="en-US" b="1" dirty="0" smtClean="0"/>
              <a:t>Our unbelieving family members are not our brethren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Thus, </a:t>
            </a:r>
            <a:r>
              <a:rPr lang="en-US" b="1" u="sng" dirty="0" smtClean="0"/>
              <a:t>spiritually speaking</a:t>
            </a:r>
            <a:r>
              <a:rPr lang="en-US" b="1" dirty="0" smtClean="0"/>
              <a:t>, the term “brother” or “brethren” is reserved for fellow Christians</a:t>
            </a:r>
          </a:p>
          <a:p>
            <a:pPr lvl="1"/>
            <a:r>
              <a:rPr lang="en-US" b="1" dirty="0" smtClean="0"/>
              <a:t>Our friends in the world are not our brethren</a:t>
            </a:r>
          </a:p>
          <a:p>
            <a:pPr lvl="1"/>
            <a:r>
              <a:rPr lang="en-US" b="1" dirty="0" smtClean="0"/>
              <a:t>Our friends in denominations are not our brethren</a:t>
            </a:r>
          </a:p>
          <a:p>
            <a:pPr lvl="1"/>
            <a:r>
              <a:rPr lang="en-US" b="1" dirty="0" smtClean="0"/>
              <a:t>Our unbelieving family members are not our brethren</a:t>
            </a:r>
          </a:p>
          <a:p>
            <a:pPr lvl="1"/>
            <a:r>
              <a:rPr lang="en-US" b="1" dirty="0" smtClean="0"/>
              <a:t>Erring Christians </a:t>
            </a:r>
            <a:r>
              <a:rPr lang="en-US" b="1" u="sng" dirty="0" smtClean="0"/>
              <a:t>ARE</a:t>
            </a:r>
            <a:r>
              <a:rPr lang="en-US" b="1" dirty="0" smtClean="0"/>
              <a:t> our brethren (2 Thess 3:16)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There seems to be a growing concern/ question among brethren:</a:t>
            </a:r>
          </a:p>
          <a:p>
            <a:pPr lvl="1"/>
            <a:r>
              <a:rPr lang="en-US" b="1" dirty="0" smtClean="0"/>
              <a:t>“Who is my brother/sister in Christ?”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Thus, </a:t>
            </a:r>
            <a:r>
              <a:rPr lang="en-US" b="1" u="sng" dirty="0" smtClean="0"/>
              <a:t>spiritually speaking</a:t>
            </a:r>
            <a:r>
              <a:rPr lang="en-US" b="1" dirty="0" smtClean="0"/>
              <a:t>, the term “brother” or “brethren” is reserved for fellow Christians</a:t>
            </a:r>
          </a:p>
          <a:p>
            <a:pPr lvl="1"/>
            <a:r>
              <a:rPr lang="en-US" b="1" dirty="0" smtClean="0"/>
              <a:t>Our friends in the world are not our brethren</a:t>
            </a:r>
          </a:p>
          <a:p>
            <a:pPr lvl="1"/>
            <a:r>
              <a:rPr lang="en-US" b="1" dirty="0" smtClean="0"/>
              <a:t>Our friends in denominations are not our brethren</a:t>
            </a:r>
          </a:p>
          <a:p>
            <a:pPr lvl="1"/>
            <a:r>
              <a:rPr lang="en-US" b="1" dirty="0" smtClean="0"/>
              <a:t>Our unbelieving family members are not our brethren</a:t>
            </a:r>
          </a:p>
          <a:p>
            <a:pPr lvl="1"/>
            <a:r>
              <a:rPr lang="en-US" b="1" dirty="0" smtClean="0"/>
              <a:t>Erring Christians </a:t>
            </a:r>
            <a:r>
              <a:rPr lang="en-US" b="1" u="sng" dirty="0" smtClean="0"/>
              <a:t>ARE</a:t>
            </a:r>
            <a:r>
              <a:rPr lang="en-US" b="1" dirty="0" smtClean="0"/>
              <a:t> our brethren (2 Thess 3:16)</a:t>
            </a:r>
          </a:p>
          <a:p>
            <a:pPr lvl="1"/>
            <a:r>
              <a:rPr lang="en-US" b="1" dirty="0" smtClean="0"/>
              <a:t>Being born into God’s family cannot be undone – thus, a repentant Christian isn’t baptized again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have a responsibility to one another</a:t>
            </a:r>
          </a:p>
          <a:p>
            <a:pPr lvl="1"/>
            <a:r>
              <a:rPr lang="en-US" b="1" dirty="0" smtClean="0"/>
              <a:t>Galatians 6:1-4 – help one another (as we may one day need help)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have a responsibility to one another</a:t>
            </a:r>
          </a:p>
          <a:p>
            <a:pPr lvl="1"/>
            <a:r>
              <a:rPr lang="en-US" b="1" dirty="0" smtClean="0"/>
              <a:t>Galatians 6:1-4 – help one another (as we may one day need help)</a:t>
            </a:r>
          </a:p>
          <a:p>
            <a:pPr lvl="1"/>
            <a:r>
              <a:rPr lang="en-US" b="1" dirty="0" smtClean="0"/>
              <a:t>James 6:19-20 – This includes praying for them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have a responsibility to one another</a:t>
            </a:r>
          </a:p>
          <a:p>
            <a:pPr lvl="1"/>
            <a:r>
              <a:rPr lang="en-US" b="1" dirty="0" smtClean="0"/>
              <a:t>Galatians 6:1-4 – help one another (as we may one day need help)</a:t>
            </a:r>
          </a:p>
          <a:p>
            <a:pPr lvl="1"/>
            <a:r>
              <a:rPr lang="en-US" b="1" dirty="0" smtClean="0"/>
              <a:t>James 6:19-20 – This includes praying for them</a:t>
            </a:r>
          </a:p>
          <a:p>
            <a:pPr lvl="1"/>
            <a:r>
              <a:rPr lang="en-US" b="1" dirty="0" smtClean="0"/>
              <a:t>2 Thess 3:6, 1 Cor 5 – Collectively, use corrective discipline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have a responsibility to one another</a:t>
            </a:r>
          </a:p>
          <a:p>
            <a:pPr lvl="1"/>
            <a:r>
              <a:rPr lang="en-US" b="1" dirty="0" smtClean="0"/>
              <a:t>Galatians 6:1-4 – help one another (as we may one day need help)</a:t>
            </a:r>
          </a:p>
          <a:p>
            <a:pPr lvl="1"/>
            <a:r>
              <a:rPr lang="en-US" b="1" dirty="0" smtClean="0"/>
              <a:t>James 6:19-20 – This includes praying for them</a:t>
            </a:r>
          </a:p>
          <a:p>
            <a:pPr lvl="1"/>
            <a:r>
              <a:rPr lang="en-US" b="1" dirty="0" smtClean="0"/>
              <a:t>2 Thess 3:6, 1 Cor 5 – Collectively, use corrective discipline</a:t>
            </a:r>
          </a:p>
          <a:p>
            <a:pPr lvl="1"/>
            <a:r>
              <a:rPr lang="en-US" b="1" dirty="0" smtClean="0"/>
              <a:t>1 Peter 1:22 – Sincerely love the brethren</a:t>
            </a:r>
          </a:p>
          <a:p>
            <a:pPr lvl="2"/>
            <a:r>
              <a:rPr lang="en-US" b="1" dirty="0" smtClean="0"/>
              <a:t>Also: John 13:34; Romans 12:10; Hebrews 13:1; 1 Peter 2:17; 3:8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Brother/Brethren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have a responsibility to one another</a:t>
            </a:r>
          </a:p>
          <a:p>
            <a:pPr lvl="1"/>
            <a:r>
              <a:rPr lang="en-US" b="1" dirty="0" smtClean="0"/>
              <a:t>Galatians 6:1-4 – help one another (as we may one day need help)</a:t>
            </a:r>
          </a:p>
          <a:p>
            <a:pPr lvl="1"/>
            <a:r>
              <a:rPr lang="en-US" b="1" dirty="0" smtClean="0"/>
              <a:t>James 6:19-20 – This includes praying for them</a:t>
            </a:r>
          </a:p>
          <a:p>
            <a:pPr lvl="1"/>
            <a:r>
              <a:rPr lang="en-US" b="1" dirty="0" smtClean="0"/>
              <a:t>2 Thess 3:6, 1 Cor 5 – Collectively, use corrective discipline</a:t>
            </a:r>
          </a:p>
          <a:p>
            <a:pPr lvl="1"/>
            <a:r>
              <a:rPr lang="en-US" b="1" dirty="0" smtClean="0"/>
              <a:t>1 Peter 1:22 – Sincerely love the brethren</a:t>
            </a:r>
          </a:p>
          <a:p>
            <a:pPr lvl="2"/>
            <a:r>
              <a:rPr lang="en-US" b="1" dirty="0" smtClean="0"/>
              <a:t>Also: John 13:34; Romans 12:10; Hebrews 13:1; 1 Peter 2:17; 3:8</a:t>
            </a:r>
            <a:endParaRPr lang="en-US" b="1" dirty="0" smtClean="0"/>
          </a:p>
          <a:p>
            <a:r>
              <a:rPr lang="en-US" b="1" dirty="0" smtClean="0"/>
              <a:t>Consider Matthew 25:40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not some kind of cult/sect</a:t>
            </a:r>
          </a:p>
          <a:p>
            <a:pPr lvl="1"/>
            <a:r>
              <a:rPr lang="en-US" b="1" dirty="0" smtClean="0"/>
              <a:t>John 17:14-18; Matthew 5:13-16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not some kind of cult/sect</a:t>
            </a:r>
          </a:p>
          <a:p>
            <a:pPr lvl="1"/>
            <a:r>
              <a:rPr lang="en-US" b="1" dirty="0" smtClean="0"/>
              <a:t>John 17:14-18; Matthew 5:13-16</a:t>
            </a:r>
          </a:p>
          <a:p>
            <a:pPr lvl="1"/>
            <a:r>
              <a:rPr lang="en-US" b="1" dirty="0" smtClean="0"/>
              <a:t>We recognize our relationships with others</a:t>
            </a:r>
          </a:p>
          <a:p>
            <a:pPr lvl="1"/>
            <a:r>
              <a:rPr lang="en-US" b="1" dirty="0" smtClean="0"/>
              <a:t>We must also recognize what the Bible tells us about our relationship to fellow Christians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not some kind of cult/sect</a:t>
            </a:r>
          </a:p>
          <a:p>
            <a:pPr lvl="1"/>
            <a:r>
              <a:rPr lang="en-US" b="1" dirty="0" smtClean="0"/>
              <a:t>John 17:14-18; Matthew 5:13-16</a:t>
            </a:r>
          </a:p>
          <a:p>
            <a:pPr lvl="1"/>
            <a:r>
              <a:rPr lang="en-US" b="1" dirty="0" smtClean="0"/>
              <a:t>We recognize our relationships with others</a:t>
            </a:r>
          </a:p>
          <a:p>
            <a:pPr lvl="1"/>
            <a:r>
              <a:rPr lang="en-US" b="1" dirty="0" smtClean="0"/>
              <a:t>We must also recognize what the Bible tells us about our relationship to fellow Christians</a:t>
            </a:r>
          </a:p>
          <a:p>
            <a:pPr lvl="1"/>
            <a:r>
              <a:rPr lang="en-US" b="1" dirty="0" smtClean="0"/>
              <a:t>1 Corinthians 2:13-14</a:t>
            </a:r>
          </a:p>
          <a:p>
            <a:pPr lvl="1"/>
            <a:r>
              <a:rPr lang="en-US" b="1" dirty="0" smtClean="0"/>
              <a:t>Spiritually speaking, Christians are our brethren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not some kind of cult/sect</a:t>
            </a:r>
          </a:p>
          <a:p>
            <a:pPr lvl="1"/>
            <a:r>
              <a:rPr lang="en-US" b="1" dirty="0" smtClean="0"/>
              <a:t>John 17:14-18; Matthew 5:13-16</a:t>
            </a:r>
          </a:p>
          <a:p>
            <a:pPr lvl="1"/>
            <a:r>
              <a:rPr lang="en-US" b="1" dirty="0" smtClean="0"/>
              <a:t>We recognize our relationships with others</a:t>
            </a:r>
          </a:p>
          <a:p>
            <a:pPr lvl="1"/>
            <a:r>
              <a:rPr lang="en-US" b="1" dirty="0" smtClean="0"/>
              <a:t>We must also recognize what the Bible tells us about our relationship to fellow Christians</a:t>
            </a:r>
          </a:p>
          <a:p>
            <a:pPr lvl="1"/>
            <a:r>
              <a:rPr lang="en-US" b="1" dirty="0" smtClean="0"/>
              <a:t>1 Corinthians 2:13-14</a:t>
            </a:r>
          </a:p>
          <a:p>
            <a:pPr lvl="1"/>
            <a:r>
              <a:rPr lang="en-US" b="1" dirty="0" smtClean="0"/>
              <a:t>Spiritually speaking, Christians are our brethren</a:t>
            </a:r>
            <a:endParaRPr lang="en-US" b="1" dirty="0" smtClean="0"/>
          </a:p>
          <a:p>
            <a:r>
              <a:rPr lang="en-US" b="1" dirty="0" smtClean="0"/>
              <a:t>If you feel bad about your friend not being your brother, invite them to study the Bible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There seems to be a growing concern/ question among brethren:</a:t>
            </a:r>
          </a:p>
          <a:p>
            <a:pPr lvl="1"/>
            <a:r>
              <a:rPr lang="en-US" b="1" dirty="0" smtClean="0"/>
              <a:t>“Who is my brother/sister in Christ?”</a:t>
            </a:r>
            <a:endParaRPr lang="en-US" b="1" dirty="0" smtClean="0"/>
          </a:p>
          <a:p>
            <a:r>
              <a:rPr lang="en-US" b="1" dirty="0" smtClean="0"/>
              <a:t>Many denominational churches are removing their affiliation from their signs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There seems to be a growing concern/ question among brethren:</a:t>
            </a:r>
          </a:p>
          <a:p>
            <a:pPr lvl="1"/>
            <a:r>
              <a:rPr lang="en-US" b="1" dirty="0" smtClean="0"/>
              <a:t>“Who is my brother/sister in Christ?”</a:t>
            </a:r>
            <a:endParaRPr lang="en-US" b="1" dirty="0" smtClean="0"/>
          </a:p>
          <a:p>
            <a:r>
              <a:rPr lang="en-US" b="1" dirty="0" smtClean="0"/>
              <a:t>Many denominational churches are removing their affiliation from their signs</a:t>
            </a:r>
          </a:p>
          <a:p>
            <a:pPr lvl="1"/>
            <a:r>
              <a:rPr lang="en-US" b="1" strike="sngStrike" dirty="0" smtClean="0"/>
              <a:t>Baptist</a:t>
            </a:r>
            <a:r>
              <a:rPr lang="en-US" b="1" dirty="0" smtClean="0"/>
              <a:t> – Evangelical</a:t>
            </a:r>
          </a:p>
          <a:p>
            <a:pPr lvl="1"/>
            <a:r>
              <a:rPr lang="en-US" b="1" strike="sngStrike" dirty="0" smtClean="0"/>
              <a:t>Methodist</a:t>
            </a:r>
            <a:r>
              <a:rPr lang="en-US" b="1" dirty="0" smtClean="0"/>
              <a:t> – Free church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There seems to be a growing concern/ question among brethren:</a:t>
            </a:r>
          </a:p>
          <a:p>
            <a:pPr lvl="1"/>
            <a:r>
              <a:rPr lang="en-US" b="1" dirty="0" smtClean="0"/>
              <a:t>“Who is my brother/sister in Christ?”</a:t>
            </a:r>
            <a:endParaRPr lang="en-US" b="1" dirty="0" smtClean="0"/>
          </a:p>
          <a:p>
            <a:r>
              <a:rPr lang="en-US" b="1" dirty="0" smtClean="0"/>
              <a:t>Many denominational churches are removing their affiliation from their signs</a:t>
            </a:r>
          </a:p>
          <a:p>
            <a:pPr lvl="1"/>
            <a:r>
              <a:rPr lang="en-US" b="1" strike="sngStrike" dirty="0" smtClean="0"/>
              <a:t>Baptist</a:t>
            </a:r>
            <a:r>
              <a:rPr lang="en-US" b="1" dirty="0" smtClean="0"/>
              <a:t> – Evangelical</a:t>
            </a:r>
          </a:p>
          <a:p>
            <a:pPr lvl="1"/>
            <a:r>
              <a:rPr lang="en-US" b="1" strike="sngStrike" dirty="0" smtClean="0"/>
              <a:t>Methodist</a:t>
            </a:r>
            <a:r>
              <a:rPr lang="en-US" b="1" dirty="0" smtClean="0"/>
              <a:t> – Free church</a:t>
            </a:r>
          </a:p>
          <a:p>
            <a:pPr lvl="1"/>
            <a:r>
              <a:rPr lang="en-US" b="1" dirty="0" smtClean="0"/>
              <a:t>“Non-denominational” (really “</a:t>
            </a:r>
            <a:r>
              <a:rPr lang="en-US" b="1" u="sng" dirty="0" smtClean="0"/>
              <a:t>inter</a:t>
            </a:r>
            <a:r>
              <a:rPr lang="en-US" b="1" dirty="0" smtClean="0"/>
              <a:t>-denom.”)</a:t>
            </a:r>
          </a:p>
          <a:p>
            <a:pPr lvl="1"/>
            <a:r>
              <a:rPr lang="en-US" b="1" dirty="0" smtClean="0"/>
              <a:t>Mega churches (generic: Harvest, Willow Creek, Vineyard, Saddleback, etc.)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Helps us understand…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has much to say about our relationship  with our brothers (sisters)</a:t>
            </a:r>
          </a:p>
          <a:p>
            <a:pPr lvl="1"/>
            <a:r>
              <a:rPr lang="en-US" b="1" dirty="0" smtClean="0"/>
              <a:t>1 John 2:10</a:t>
            </a:r>
          </a:p>
          <a:p>
            <a:pPr lvl="1"/>
            <a:r>
              <a:rPr lang="en-US" b="1" dirty="0" smtClean="0"/>
              <a:t>1 John </a:t>
            </a:r>
            <a:r>
              <a:rPr lang="en-US" b="1" dirty="0" smtClean="0"/>
              <a:t>3:16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Helps us understand…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has much to say about our relationship  with our brothers (sisters)</a:t>
            </a:r>
          </a:p>
          <a:p>
            <a:pPr lvl="1"/>
            <a:r>
              <a:rPr lang="en-US" b="1" dirty="0" smtClean="0"/>
              <a:t>1 John 2:10</a:t>
            </a:r>
          </a:p>
          <a:p>
            <a:pPr lvl="1"/>
            <a:r>
              <a:rPr lang="en-US" b="1" dirty="0" smtClean="0"/>
              <a:t>1 John 3:16</a:t>
            </a:r>
          </a:p>
          <a:p>
            <a:pPr lvl="1"/>
            <a:r>
              <a:rPr lang="en-US" b="1" dirty="0" smtClean="0"/>
              <a:t>Genesis 4:9; Galatians </a:t>
            </a:r>
            <a:r>
              <a:rPr lang="en-US" b="1" dirty="0" smtClean="0"/>
              <a:t>6:1-2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Helps us understand…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has much to say about our relationship  with our brothers (sisters)</a:t>
            </a:r>
          </a:p>
          <a:p>
            <a:pPr lvl="1"/>
            <a:r>
              <a:rPr lang="en-US" b="1" dirty="0" smtClean="0"/>
              <a:t>1 John 2:10</a:t>
            </a:r>
          </a:p>
          <a:p>
            <a:pPr lvl="1"/>
            <a:r>
              <a:rPr lang="en-US" b="1" dirty="0" smtClean="0"/>
              <a:t>1 John 3:16</a:t>
            </a:r>
          </a:p>
          <a:p>
            <a:pPr lvl="1"/>
            <a:r>
              <a:rPr lang="en-US" b="1" dirty="0" smtClean="0"/>
              <a:t>Genesis 4:9; Galatians 6:1-2</a:t>
            </a:r>
          </a:p>
          <a:p>
            <a:r>
              <a:rPr lang="en-US" b="1" dirty="0" smtClean="0"/>
              <a:t>Understanding who exactly is being spoken of</a:t>
            </a:r>
          </a:p>
          <a:p>
            <a:pPr lvl="1"/>
            <a:r>
              <a:rPr lang="en-US" b="1" dirty="0" smtClean="0"/>
              <a:t>Bad attitude: Luke </a:t>
            </a:r>
            <a:r>
              <a:rPr lang="en-US" b="1" dirty="0" smtClean="0"/>
              <a:t>10:29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Helps us understand…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has much to say about our relationship  with our brothers (sisters)</a:t>
            </a:r>
          </a:p>
          <a:p>
            <a:pPr lvl="1"/>
            <a:r>
              <a:rPr lang="en-US" b="1" dirty="0" smtClean="0"/>
              <a:t>1 John 2:10</a:t>
            </a:r>
          </a:p>
          <a:p>
            <a:pPr lvl="1"/>
            <a:r>
              <a:rPr lang="en-US" b="1" dirty="0" smtClean="0"/>
              <a:t>1 John 3:16</a:t>
            </a:r>
          </a:p>
          <a:p>
            <a:pPr lvl="1"/>
            <a:r>
              <a:rPr lang="en-US" b="1" dirty="0" smtClean="0"/>
              <a:t>Genesis 4:9; Galatians 6:1-2</a:t>
            </a:r>
          </a:p>
          <a:p>
            <a:r>
              <a:rPr lang="en-US" b="1" dirty="0" smtClean="0"/>
              <a:t>Understanding who exactly is being spoken of</a:t>
            </a:r>
          </a:p>
          <a:p>
            <a:pPr lvl="1"/>
            <a:r>
              <a:rPr lang="en-US" b="1" dirty="0" smtClean="0"/>
              <a:t>Bad attitude: Luke 10:29</a:t>
            </a:r>
          </a:p>
          <a:p>
            <a:pPr lvl="1"/>
            <a:r>
              <a:rPr lang="en-US" b="1" dirty="0" smtClean="0"/>
              <a:t>Good reason: Matthew 12:46, 48 (2 uses)</a:t>
            </a:r>
          </a:p>
          <a:p>
            <a:pPr lvl="2"/>
            <a:r>
              <a:rPr lang="en-US" b="1" dirty="0" smtClean="0"/>
              <a:t>Family relationship</a:t>
            </a:r>
          </a:p>
          <a:p>
            <a:pPr lvl="2"/>
            <a:r>
              <a:rPr lang="en-US" b="1" dirty="0" smtClean="0"/>
              <a:t>Spiritual relationship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1253</Words>
  <Application>Microsoft Office PowerPoint</Application>
  <PresentationFormat>On-screen Show (4:3)</PresentationFormat>
  <Paragraphs>181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Who Is My Brother?</vt:lpstr>
      <vt:lpstr>INTRODUCTION</vt:lpstr>
      <vt:lpstr>INTRODUCTION</vt:lpstr>
      <vt:lpstr>INTRODUCTION</vt:lpstr>
      <vt:lpstr>INTRODUCTION</vt:lpstr>
      <vt:lpstr>Helps us understand…</vt:lpstr>
      <vt:lpstr>Helps us understand…</vt:lpstr>
      <vt:lpstr>Helps us understand…</vt:lpstr>
      <vt:lpstr>Helps us understand…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Brother/Brethren</vt:lpstr>
      <vt:lpstr>CONCLUSION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40</cp:revision>
  <dcterms:created xsi:type="dcterms:W3CDTF">2015-05-30T17:53:26Z</dcterms:created>
  <dcterms:modified xsi:type="dcterms:W3CDTF">2016-10-30T14:04:23Z</dcterms:modified>
</cp:coreProperties>
</file>