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6" r:id="rId3"/>
    <p:sldId id="259" r:id="rId4"/>
    <p:sldId id="272" r:id="rId5"/>
    <p:sldId id="271" r:id="rId6"/>
    <p:sldId id="273" r:id="rId7"/>
    <p:sldId id="260" r:id="rId8"/>
    <p:sldId id="275" r:id="rId9"/>
    <p:sldId id="274" r:id="rId10"/>
    <p:sldId id="261" r:id="rId11"/>
    <p:sldId id="277" r:id="rId12"/>
    <p:sldId id="276" r:id="rId13"/>
    <p:sldId id="262" r:id="rId14"/>
    <p:sldId id="279" r:id="rId15"/>
    <p:sldId id="278" r:id="rId16"/>
    <p:sldId id="263" r:id="rId17"/>
    <p:sldId id="280" r:id="rId18"/>
    <p:sldId id="264" r:id="rId19"/>
    <p:sldId id="268" r:id="rId20"/>
    <p:sldId id="269" r:id="rId21"/>
    <p:sldId id="281" r:id="rId22"/>
    <p:sldId id="267" r:id="rId23"/>
    <p:sldId id="265" r:id="rId24"/>
    <p:sldId id="282" r:id="rId25"/>
    <p:sldId id="266" r:id="rId26"/>
    <p:sldId id="27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C4257-691E-4CC6-86B2-C570EA682AEF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5840A-1646-4282-8F2A-80145FDC0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1F231-069D-4DD4-8688-9DFD83D458D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5840A-1646-4282-8F2A-80145FDC0C3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3A97-C405-4E1C-BC8A-9D43AB47DB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6B78-2DC5-4A06-8DDB-2A0D6C27C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3A97-C405-4E1C-BC8A-9D43AB47DB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6B78-2DC5-4A06-8DDB-2A0D6C27C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3A97-C405-4E1C-BC8A-9D43AB47DB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6B78-2DC5-4A06-8DDB-2A0D6C27C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3A97-C405-4E1C-BC8A-9D43AB47DB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6B78-2DC5-4A06-8DDB-2A0D6C27C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3A97-C405-4E1C-BC8A-9D43AB47DB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6B78-2DC5-4A06-8DDB-2A0D6C27C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3A97-C405-4E1C-BC8A-9D43AB47DB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6B78-2DC5-4A06-8DDB-2A0D6C27C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3A97-C405-4E1C-BC8A-9D43AB47DB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6B78-2DC5-4A06-8DDB-2A0D6C27C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3A97-C405-4E1C-BC8A-9D43AB47DB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6B78-2DC5-4A06-8DDB-2A0D6C27C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3A97-C405-4E1C-BC8A-9D43AB47DB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6B78-2DC5-4A06-8DDB-2A0D6C27C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3A97-C405-4E1C-BC8A-9D43AB47DB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6B78-2DC5-4A06-8DDB-2A0D6C27C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3A97-C405-4E1C-BC8A-9D43AB47DB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6B78-2DC5-4A06-8DDB-2A0D6C27C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83A97-C405-4E1C-BC8A-9D43AB47DB8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36B78-2DC5-4A06-8DDB-2A0D6C27C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endParaRPr lang="en-US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Judges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After Joshua </a:t>
            </a:r>
            <a:r>
              <a:rPr lang="en-US" b="1" dirty="0" smtClean="0"/>
              <a:t>died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Judges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After Joshua died</a:t>
            </a:r>
          </a:p>
          <a:p>
            <a:r>
              <a:rPr lang="en-US" b="1" dirty="0" smtClean="0"/>
              <a:t>They were warned to finish the conquest</a:t>
            </a:r>
          </a:p>
          <a:p>
            <a:pPr lvl="1"/>
            <a:r>
              <a:rPr lang="en-US" b="1" dirty="0" smtClean="0"/>
              <a:t>Or, the inhabitants would be a thorn in their sides</a:t>
            </a:r>
          </a:p>
          <a:p>
            <a:pPr lvl="1"/>
            <a:r>
              <a:rPr lang="en-US" b="1" dirty="0" smtClean="0"/>
              <a:t>No earthly kings in Israel, yet – God was their </a:t>
            </a:r>
            <a:r>
              <a:rPr lang="en-US" b="1" dirty="0" smtClean="0"/>
              <a:t>King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Judges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After Joshua died</a:t>
            </a:r>
          </a:p>
          <a:p>
            <a:r>
              <a:rPr lang="en-US" b="1" dirty="0" smtClean="0"/>
              <a:t>They were warned to finish the conquest</a:t>
            </a:r>
          </a:p>
          <a:p>
            <a:pPr lvl="1"/>
            <a:r>
              <a:rPr lang="en-US" b="1" dirty="0" smtClean="0"/>
              <a:t>Or, the inhabitants would be a thorn in their sides</a:t>
            </a:r>
          </a:p>
          <a:p>
            <a:pPr lvl="1"/>
            <a:r>
              <a:rPr lang="en-US" b="1" dirty="0" smtClean="0"/>
              <a:t>No earthly kings in Israel, yet – God was their King</a:t>
            </a:r>
          </a:p>
          <a:p>
            <a:r>
              <a:rPr lang="en-US" b="1" dirty="0" smtClean="0"/>
              <a:t>They were only partially successful</a:t>
            </a:r>
          </a:p>
          <a:p>
            <a:pPr lvl="1"/>
            <a:r>
              <a:rPr lang="en-US" b="1" dirty="0" smtClean="0"/>
              <a:t>The Israelites were being oppressed by people who shouldn’t have been there</a:t>
            </a:r>
          </a:p>
          <a:p>
            <a:pPr lvl="1"/>
            <a:r>
              <a:rPr lang="en-US" b="1" dirty="0" smtClean="0"/>
              <a:t>7 cycles of sin, oppression, repentance, del., peace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EHUD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Israel sinned</a:t>
            </a:r>
          </a:p>
          <a:p>
            <a:r>
              <a:rPr lang="en-US" b="1" dirty="0" err="1" smtClean="0"/>
              <a:t>Eglon</a:t>
            </a:r>
            <a:r>
              <a:rPr lang="en-US" b="1" dirty="0" smtClean="0"/>
              <a:t>, king of Moab (with Ammonites &amp; </a:t>
            </a:r>
            <a:r>
              <a:rPr lang="en-US" b="1" dirty="0" err="1" smtClean="0"/>
              <a:t>Amalekites</a:t>
            </a:r>
            <a:r>
              <a:rPr lang="en-US" b="1" dirty="0" smtClean="0"/>
              <a:t>) attacked, took over Jericho</a:t>
            </a:r>
          </a:p>
          <a:p>
            <a:r>
              <a:rPr lang="en-US" b="1" dirty="0" smtClean="0"/>
              <a:t>Notice: all from the </a:t>
            </a:r>
            <a:r>
              <a:rPr lang="en-US" b="1" dirty="0" smtClean="0"/>
              <a:t>East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EHUD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Israel sinned</a:t>
            </a:r>
          </a:p>
          <a:p>
            <a:r>
              <a:rPr lang="en-US" b="1" dirty="0" err="1" smtClean="0"/>
              <a:t>Eglon</a:t>
            </a:r>
            <a:r>
              <a:rPr lang="en-US" b="1" dirty="0" smtClean="0"/>
              <a:t>, king of Moab (with Ammonites &amp; </a:t>
            </a:r>
            <a:r>
              <a:rPr lang="en-US" b="1" dirty="0" err="1" smtClean="0"/>
              <a:t>Amalekites</a:t>
            </a:r>
            <a:r>
              <a:rPr lang="en-US" b="1" dirty="0" smtClean="0"/>
              <a:t>) attacked, took over Jericho</a:t>
            </a:r>
          </a:p>
          <a:p>
            <a:r>
              <a:rPr lang="en-US" b="1" dirty="0" smtClean="0"/>
              <a:t>Notice: all from the East</a:t>
            </a:r>
          </a:p>
          <a:p>
            <a:r>
              <a:rPr lang="en-US" b="1" dirty="0" smtClean="0"/>
              <a:t>After 18 years, Israel repented</a:t>
            </a:r>
          </a:p>
          <a:p>
            <a:r>
              <a:rPr lang="en-US" b="1" dirty="0" smtClean="0"/>
              <a:t>God raised up Ehud, from Benjamin, left </a:t>
            </a:r>
            <a:r>
              <a:rPr lang="en-US" b="1" dirty="0" smtClean="0"/>
              <a:t>handed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EHUD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Israel sinned</a:t>
            </a:r>
          </a:p>
          <a:p>
            <a:r>
              <a:rPr lang="en-US" b="1" dirty="0" err="1" smtClean="0"/>
              <a:t>Eglon</a:t>
            </a:r>
            <a:r>
              <a:rPr lang="en-US" b="1" dirty="0" smtClean="0"/>
              <a:t>, king of Moab (with Ammonites &amp; </a:t>
            </a:r>
            <a:r>
              <a:rPr lang="en-US" b="1" dirty="0" err="1" smtClean="0"/>
              <a:t>Amalekites</a:t>
            </a:r>
            <a:r>
              <a:rPr lang="en-US" b="1" dirty="0" smtClean="0"/>
              <a:t>) attacked, took over Jericho</a:t>
            </a:r>
          </a:p>
          <a:p>
            <a:r>
              <a:rPr lang="en-US" b="1" dirty="0" smtClean="0"/>
              <a:t>Notice: all from the East</a:t>
            </a:r>
          </a:p>
          <a:p>
            <a:r>
              <a:rPr lang="en-US" b="1" dirty="0" smtClean="0"/>
              <a:t>After 18 years, Israel repented</a:t>
            </a:r>
          </a:p>
          <a:p>
            <a:r>
              <a:rPr lang="en-US" b="1" dirty="0" smtClean="0"/>
              <a:t>God raised up Ehud, from Benjamin, left handed</a:t>
            </a:r>
          </a:p>
          <a:p>
            <a:r>
              <a:rPr lang="en-US" b="1" dirty="0" smtClean="0"/>
              <a:t>80 years of peace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DANGER FROM THE WEST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Apparently, there was danger from the Philistines (to Israel’s west), also</a:t>
            </a:r>
          </a:p>
          <a:p>
            <a:pPr lvl="1"/>
            <a:r>
              <a:rPr lang="en-US" b="1" dirty="0" smtClean="0"/>
              <a:t>Either during the same period or soon after</a:t>
            </a:r>
          </a:p>
          <a:p>
            <a:pPr lvl="1"/>
            <a:r>
              <a:rPr lang="en-US" b="1" dirty="0" smtClean="0"/>
              <a:t>Judges </a:t>
            </a:r>
            <a:r>
              <a:rPr lang="en-US" b="1" dirty="0" smtClean="0"/>
              <a:t>5:6-8 </a:t>
            </a:r>
            <a:r>
              <a:rPr lang="en-US" b="1" dirty="0" smtClean="0"/>
              <a:t>– Deborah’s Song-roads </a:t>
            </a:r>
            <a:r>
              <a:rPr lang="en-US" b="1" dirty="0" smtClean="0"/>
              <a:t>dangerous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DANGER FROM THE WEST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Apparently, there was danger from the Philistines (to Israel’s west), also</a:t>
            </a:r>
          </a:p>
          <a:p>
            <a:pPr lvl="1"/>
            <a:r>
              <a:rPr lang="en-US" b="1" dirty="0" smtClean="0"/>
              <a:t>Either during the same period or soon after</a:t>
            </a:r>
          </a:p>
          <a:p>
            <a:pPr lvl="1"/>
            <a:r>
              <a:rPr lang="en-US" b="1" dirty="0" smtClean="0"/>
              <a:t>Judges </a:t>
            </a:r>
            <a:r>
              <a:rPr lang="en-US" b="1" dirty="0" smtClean="0"/>
              <a:t>5:6-8 </a:t>
            </a:r>
            <a:r>
              <a:rPr lang="en-US" b="1" dirty="0" smtClean="0"/>
              <a:t>– Deborah’s Song-roads dangerous</a:t>
            </a:r>
          </a:p>
          <a:p>
            <a:r>
              <a:rPr lang="en-US" b="1" dirty="0" smtClean="0"/>
              <a:t>2 kinds of Judges</a:t>
            </a:r>
          </a:p>
          <a:p>
            <a:pPr lvl="1"/>
            <a:r>
              <a:rPr lang="en-US" b="1" dirty="0" smtClean="0"/>
              <a:t>National – Othniel, Ehud, Deborah/Barak, Gideon, Jephthah, Samson</a:t>
            </a:r>
          </a:p>
          <a:p>
            <a:pPr lvl="1"/>
            <a:r>
              <a:rPr lang="en-US" b="1" dirty="0" smtClean="0"/>
              <a:t>Local – Tola, Jair, Ibzan, Elon, &amp; Abdon</a:t>
            </a:r>
          </a:p>
          <a:p>
            <a:pPr lvl="1"/>
            <a:r>
              <a:rPr lang="en-US" b="1" dirty="0" smtClean="0"/>
              <a:t>Shamgar seems to be a local Judge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Start wherever you are </a:t>
            </a:r>
          </a:p>
          <a:p>
            <a:pPr lvl="1"/>
            <a:r>
              <a:rPr lang="en-US" b="1" dirty="0" smtClean="0"/>
              <a:t>“What can I do?”</a:t>
            </a:r>
          </a:p>
          <a:p>
            <a:pPr lvl="1"/>
            <a:r>
              <a:rPr lang="en-US" b="1" dirty="0" smtClean="0"/>
              <a:t>Didn’t wait for “better opportunity”</a:t>
            </a:r>
          </a:p>
          <a:p>
            <a:pPr lvl="1"/>
            <a:r>
              <a:rPr lang="en-US" b="1" dirty="0" smtClean="0"/>
              <a:t>Many are immobilized by worries/stress/”what-if”</a:t>
            </a:r>
          </a:p>
          <a:p>
            <a:pPr lvl="1"/>
            <a:r>
              <a:rPr lang="en-US" b="1" dirty="0" smtClean="0"/>
              <a:t>God strengthens positions of weakness</a:t>
            </a:r>
          </a:p>
          <a:p>
            <a:pPr lvl="1"/>
            <a:r>
              <a:rPr lang="en-US" b="1" dirty="0" smtClean="0"/>
              <a:t>Shamgar didn’t use “endless preparation” as an excuse to do nothing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Use whatever is available to you</a:t>
            </a:r>
          </a:p>
          <a:p>
            <a:pPr lvl="1"/>
            <a:r>
              <a:rPr lang="en-US" b="1" dirty="0" smtClean="0"/>
              <a:t>A “pokey-stick”; no sword/spear</a:t>
            </a:r>
          </a:p>
          <a:p>
            <a:pPr lvl="1"/>
            <a:r>
              <a:rPr lang="en-US" b="1" dirty="0" smtClean="0"/>
              <a:t>Too many things we think we need – we don’t</a:t>
            </a:r>
          </a:p>
          <a:p>
            <a:pPr lvl="2"/>
            <a:r>
              <a:rPr lang="en-US" b="1" dirty="0" smtClean="0"/>
              <a:t>Money, education, youth, etc.</a:t>
            </a:r>
            <a:endParaRPr lang="en-US" b="1" dirty="0" smtClean="0"/>
          </a:p>
          <a:p>
            <a:pPr lvl="1"/>
            <a:r>
              <a:rPr lang="en-US" b="1" dirty="0" smtClean="0"/>
              <a:t>Ex: Moses’ excuses (he had a staff)</a:t>
            </a:r>
          </a:p>
          <a:p>
            <a:pPr lvl="2"/>
            <a:r>
              <a:rPr lang="en-US" b="1" dirty="0" smtClean="0"/>
              <a:t>David – a sling, widow in Jesus’ day – 2 pennies</a:t>
            </a:r>
          </a:p>
          <a:p>
            <a:pPr lvl="2"/>
            <a:r>
              <a:rPr lang="en-US" b="1" dirty="0" smtClean="0"/>
              <a:t>Widow in Elijah’s day – a little oil/flour</a:t>
            </a:r>
          </a:p>
          <a:p>
            <a:pPr lvl="2"/>
            <a:r>
              <a:rPr lang="en-US" b="1" dirty="0" smtClean="0"/>
              <a:t>Samson – jawbone of a donkey</a:t>
            </a:r>
            <a:endParaRPr lang="en-US" b="1" dirty="0" smtClean="0"/>
          </a:p>
          <a:p>
            <a:pPr lvl="1"/>
            <a:r>
              <a:rPr lang="en-US" b="1" dirty="0" smtClean="0"/>
              <a:t>If you already have it…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228600"/>
            <a:ext cx="5334000" cy="1470025"/>
          </a:xfrm>
        </p:spPr>
        <p:txBody>
          <a:bodyPr>
            <a:normAutofit/>
          </a:bodyPr>
          <a:lstStyle/>
          <a:p>
            <a:r>
              <a:rPr lang="en-US" sz="8800" b="1" dirty="0" smtClean="0"/>
              <a:t>Shamgar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4953000"/>
            <a:ext cx="5257800" cy="17526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</a:rPr>
              <a:t>Judges 3:31</a:t>
            </a:r>
            <a:endParaRPr lang="en-US" sz="80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shamgar_and_the_oxgoad_by_kevissimo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57600" cy="6858000"/>
          </a:xfrm>
          <a:prstGeom prst="rect">
            <a:avLst/>
          </a:prstGeom>
        </p:spPr>
      </p:pic>
      <p:pic>
        <p:nvPicPr>
          <p:cNvPr id="5" name="Picture 4" descr="holding-ox-go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8818" y="2286000"/>
            <a:ext cx="5325182" cy="21018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 Do everything you can</a:t>
            </a:r>
          </a:p>
          <a:p>
            <a:pPr lvl="1"/>
            <a:r>
              <a:rPr lang="en-US" b="1" dirty="0" smtClean="0"/>
              <a:t>Too many defeat themselves by worrying that what they can contribute is insignificant – it is</a:t>
            </a:r>
          </a:p>
          <a:p>
            <a:pPr lvl="2"/>
            <a:r>
              <a:rPr lang="en-US" b="1" dirty="0" smtClean="0"/>
              <a:t>… </a:t>
            </a:r>
            <a:r>
              <a:rPr lang="en-US" b="1" dirty="0" smtClean="0"/>
              <a:t>a </a:t>
            </a:r>
            <a:r>
              <a:rPr lang="en-US" b="1" dirty="0" smtClean="0"/>
              <a:t>cup of cold water… Mark 9:41</a:t>
            </a:r>
          </a:p>
          <a:p>
            <a:pPr lvl="2"/>
            <a:r>
              <a:rPr lang="en-US" b="1" dirty="0" smtClean="0"/>
              <a:t>God took notice of the widow’s pennies</a:t>
            </a:r>
          </a:p>
          <a:p>
            <a:pPr lvl="2"/>
            <a:r>
              <a:rPr lang="en-US" b="1" dirty="0" smtClean="0"/>
              <a:t>David </a:t>
            </a:r>
            <a:r>
              <a:rPr lang="en-US" b="1" dirty="0" smtClean="0"/>
              <a:t>took 4 stones </a:t>
            </a:r>
            <a:r>
              <a:rPr lang="en-US" b="1" u="sng" dirty="0" smtClean="0"/>
              <a:t>too many</a:t>
            </a:r>
          </a:p>
          <a:p>
            <a:pPr lvl="2"/>
            <a:r>
              <a:rPr lang="en-US" b="1" dirty="0" smtClean="0"/>
              <a:t>Gideon’s army had to be </a:t>
            </a:r>
            <a:r>
              <a:rPr lang="en-US" b="1" u="sng" dirty="0" smtClean="0"/>
              <a:t>pared down</a:t>
            </a:r>
            <a:r>
              <a:rPr lang="en-US" b="1" dirty="0" smtClean="0"/>
              <a:t> to “blessing-ready” size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 Do everything you can</a:t>
            </a:r>
          </a:p>
          <a:p>
            <a:pPr lvl="1"/>
            <a:r>
              <a:rPr lang="en-US" b="1" dirty="0" smtClean="0"/>
              <a:t>Too many defeat themselves by worrying that what they can contribute is insignificant – it is</a:t>
            </a:r>
          </a:p>
          <a:p>
            <a:pPr lvl="2"/>
            <a:r>
              <a:rPr lang="en-US" b="1" dirty="0" smtClean="0"/>
              <a:t>… </a:t>
            </a:r>
            <a:r>
              <a:rPr lang="en-US" b="1" dirty="0" smtClean="0"/>
              <a:t>a </a:t>
            </a:r>
            <a:r>
              <a:rPr lang="en-US" b="1" dirty="0" smtClean="0"/>
              <a:t>cup of cold water… Mark 9:41</a:t>
            </a:r>
          </a:p>
          <a:p>
            <a:pPr lvl="2"/>
            <a:r>
              <a:rPr lang="en-US" b="1" dirty="0" smtClean="0"/>
              <a:t>God took notice of the widow’s pennies</a:t>
            </a:r>
          </a:p>
          <a:p>
            <a:pPr lvl="2"/>
            <a:r>
              <a:rPr lang="en-US" b="1" dirty="0" smtClean="0"/>
              <a:t>David </a:t>
            </a:r>
            <a:r>
              <a:rPr lang="en-US" b="1" dirty="0" smtClean="0"/>
              <a:t>took 4 stones </a:t>
            </a:r>
            <a:r>
              <a:rPr lang="en-US" b="1" u="sng" dirty="0" smtClean="0"/>
              <a:t>too many</a:t>
            </a:r>
          </a:p>
          <a:p>
            <a:pPr lvl="2"/>
            <a:r>
              <a:rPr lang="en-US" b="1" dirty="0" smtClean="0"/>
              <a:t>Gideon’s army had to be </a:t>
            </a:r>
            <a:r>
              <a:rPr lang="en-US" b="1" u="sng" dirty="0" smtClean="0"/>
              <a:t>pared down</a:t>
            </a:r>
            <a:r>
              <a:rPr lang="en-US" b="1" dirty="0" smtClean="0"/>
              <a:t> to “blessing-ready” size</a:t>
            </a:r>
          </a:p>
          <a:p>
            <a:pPr lvl="1"/>
            <a:r>
              <a:rPr lang="en-US" b="1" dirty="0" smtClean="0"/>
              <a:t>God makes the difference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Shamgar was ready and willing to be used of God when called</a:t>
            </a:r>
          </a:p>
          <a:p>
            <a:r>
              <a:rPr lang="en-US" b="1" dirty="0" smtClean="0"/>
              <a:t>His previous occupation is unknown (farmer?)</a:t>
            </a:r>
          </a:p>
          <a:p>
            <a:r>
              <a:rPr lang="en-US" b="1" dirty="0"/>
              <a:t>U</a:t>
            </a:r>
            <a:r>
              <a:rPr lang="en-US" b="1" dirty="0" smtClean="0"/>
              <a:t>sed the weapon </a:t>
            </a:r>
            <a:r>
              <a:rPr lang="en-US" b="1" dirty="0" smtClean="0"/>
              <a:t>available</a:t>
            </a:r>
            <a:endParaRPr lang="en-US" b="1" dirty="0" smtClean="0"/>
          </a:p>
          <a:p>
            <a:r>
              <a:rPr lang="en-US" b="1" dirty="0" smtClean="0"/>
              <a:t>He didn’t wait for someone else, he </a:t>
            </a:r>
            <a:r>
              <a:rPr lang="en-US" b="1" u="sng" dirty="0" smtClean="0"/>
              <a:t>WAS</a:t>
            </a:r>
            <a:r>
              <a:rPr lang="en-US" b="1" dirty="0" smtClean="0"/>
              <a:t> that “someone else”</a:t>
            </a:r>
          </a:p>
          <a:p>
            <a:r>
              <a:rPr lang="en-US" b="1" dirty="0" smtClean="0"/>
              <a:t>He did not retreat, because “the battle belongs to the Lord”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Precious little is known of Shamgar</a:t>
            </a:r>
          </a:p>
          <a:p>
            <a:r>
              <a:rPr lang="en-US" b="1" u="sng" dirty="0" smtClean="0"/>
              <a:t>God</a:t>
            </a:r>
            <a:r>
              <a:rPr lang="en-US" b="1" dirty="0" smtClean="0"/>
              <a:t> knows</a:t>
            </a:r>
          </a:p>
          <a:p>
            <a:pPr lvl="1"/>
            <a:r>
              <a:rPr lang="en-US" b="1" dirty="0" smtClean="0"/>
              <a:t>He wrote </a:t>
            </a:r>
            <a:r>
              <a:rPr lang="en-US" b="1" dirty="0" smtClean="0"/>
              <a:t>about him in His book</a:t>
            </a:r>
          </a:p>
          <a:p>
            <a:pPr lvl="1"/>
            <a:r>
              <a:rPr lang="en-US" b="1" dirty="0" smtClean="0"/>
              <a:t>He will </a:t>
            </a:r>
            <a:r>
              <a:rPr lang="en-US" b="1" dirty="0" smtClean="0"/>
              <a:t>reward him on the Judgment </a:t>
            </a:r>
            <a:r>
              <a:rPr lang="en-US" b="1" dirty="0" smtClean="0"/>
              <a:t>Day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Precious little is known of Shamgar</a:t>
            </a:r>
          </a:p>
          <a:p>
            <a:r>
              <a:rPr lang="en-US" b="1" u="sng" dirty="0" smtClean="0"/>
              <a:t>God</a:t>
            </a:r>
            <a:r>
              <a:rPr lang="en-US" b="1" dirty="0" smtClean="0"/>
              <a:t> knows</a:t>
            </a:r>
          </a:p>
          <a:p>
            <a:pPr lvl="1"/>
            <a:r>
              <a:rPr lang="en-US" b="1" dirty="0" smtClean="0"/>
              <a:t>He wrote </a:t>
            </a:r>
            <a:r>
              <a:rPr lang="en-US" b="1" dirty="0" smtClean="0"/>
              <a:t>about him in His book</a:t>
            </a:r>
          </a:p>
          <a:p>
            <a:pPr lvl="1"/>
            <a:r>
              <a:rPr lang="en-US" b="1" dirty="0" smtClean="0"/>
              <a:t>He will </a:t>
            </a:r>
            <a:r>
              <a:rPr lang="en-US" b="1" dirty="0" smtClean="0"/>
              <a:t>reward him on the Judgment Day</a:t>
            </a:r>
          </a:p>
          <a:p>
            <a:r>
              <a:rPr lang="en-US" b="1" dirty="0" smtClean="0"/>
              <a:t>We know enough</a:t>
            </a:r>
          </a:p>
          <a:p>
            <a:r>
              <a:rPr lang="en-US" b="1" dirty="0" smtClean="0"/>
              <a:t>Many other “</a:t>
            </a:r>
            <a:r>
              <a:rPr lang="en-US" b="1" dirty="0" err="1" smtClean="0"/>
              <a:t>Shamgar”s</a:t>
            </a:r>
            <a:endParaRPr lang="en-US" b="1" dirty="0" smtClean="0"/>
          </a:p>
          <a:p>
            <a:pPr lvl="1"/>
            <a:r>
              <a:rPr lang="en-US" b="1" dirty="0" smtClean="0"/>
              <a:t>Widow with her two pennies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How many of us can be “Shamgar”?</a:t>
            </a:r>
          </a:p>
          <a:p>
            <a:pPr lvl="1"/>
            <a:r>
              <a:rPr lang="en-US" b="1" dirty="0" smtClean="0"/>
              <a:t>Not everyone can be a Paul, or a John the Baptist or a Peter</a:t>
            </a:r>
          </a:p>
          <a:p>
            <a:pPr lvl="1"/>
            <a:r>
              <a:rPr lang="en-US" b="1" dirty="0" smtClean="0"/>
              <a:t>We can all be a Shamgar</a:t>
            </a:r>
          </a:p>
          <a:p>
            <a:pPr lvl="1"/>
            <a:r>
              <a:rPr lang="en-US" b="1" dirty="0" smtClean="0"/>
              <a:t>Every time we fight for the Lord in a small, obscure place</a:t>
            </a:r>
          </a:p>
          <a:p>
            <a:pPr lvl="1"/>
            <a:r>
              <a:rPr lang="en-US" b="1" dirty="0" smtClean="0"/>
              <a:t>Every time we confront the local enemy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Who?!?</a:t>
            </a:r>
          </a:p>
          <a:p>
            <a:r>
              <a:rPr lang="en-US" b="1" dirty="0" smtClean="0"/>
              <a:t>Judges 3:31</a:t>
            </a:r>
          </a:p>
          <a:p>
            <a:pPr lvl="1"/>
            <a:r>
              <a:rPr lang="en-US" b="1" dirty="0" smtClean="0"/>
              <a:t>After Ehud, before </a:t>
            </a:r>
            <a:r>
              <a:rPr lang="en-US" b="1" dirty="0" smtClean="0"/>
              <a:t>Deborah/Barak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Who?!?</a:t>
            </a:r>
          </a:p>
          <a:p>
            <a:r>
              <a:rPr lang="en-US" b="1" dirty="0" smtClean="0"/>
              <a:t>Judges 3:31</a:t>
            </a:r>
          </a:p>
          <a:p>
            <a:pPr lvl="1"/>
            <a:r>
              <a:rPr lang="en-US" b="1" dirty="0" smtClean="0"/>
              <a:t>After Ehud, before Deborah/Barak</a:t>
            </a:r>
          </a:p>
          <a:p>
            <a:pPr lvl="1"/>
            <a:r>
              <a:rPr lang="en-US" b="1" dirty="0" smtClean="0"/>
              <a:t>Son of Anath</a:t>
            </a:r>
          </a:p>
          <a:p>
            <a:pPr lvl="1"/>
            <a:r>
              <a:rPr lang="en-US" b="1" dirty="0" smtClean="0"/>
              <a:t>Name means “sword</a:t>
            </a:r>
            <a:r>
              <a:rPr lang="en-US" b="1" dirty="0" smtClean="0"/>
              <a:t>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Who?!?</a:t>
            </a:r>
          </a:p>
          <a:p>
            <a:r>
              <a:rPr lang="en-US" b="1" dirty="0" smtClean="0"/>
              <a:t>Judges 3:31</a:t>
            </a:r>
          </a:p>
          <a:p>
            <a:pPr lvl="1"/>
            <a:r>
              <a:rPr lang="en-US" b="1" dirty="0" smtClean="0"/>
              <a:t>After Ehud, before Deborah/Barak</a:t>
            </a:r>
          </a:p>
          <a:p>
            <a:pPr lvl="1"/>
            <a:r>
              <a:rPr lang="en-US" b="1" dirty="0" smtClean="0"/>
              <a:t>Son of Anath</a:t>
            </a:r>
          </a:p>
          <a:p>
            <a:pPr lvl="1"/>
            <a:r>
              <a:rPr lang="en-US" b="1" dirty="0" smtClean="0"/>
              <a:t>Name means “sword”</a:t>
            </a:r>
          </a:p>
          <a:p>
            <a:pPr lvl="1"/>
            <a:r>
              <a:rPr lang="en-US" b="1" dirty="0" smtClean="0"/>
              <a:t>The first </a:t>
            </a:r>
            <a:r>
              <a:rPr lang="en-US" b="1" dirty="0" smtClean="0"/>
              <a:t>time the Philistines are mentioned as troublesome </a:t>
            </a:r>
            <a:r>
              <a:rPr lang="en-US" b="1" dirty="0" smtClean="0"/>
              <a:t>neighbors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Who?!?</a:t>
            </a:r>
          </a:p>
          <a:p>
            <a:r>
              <a:rPr lang="en-US" b="1" dirty="0" smtClean="0"/>
              <a:t>Judges 3:31</a:t>
            </a:r>
          </a:p>
          <a:p>
            <a:pPr lvl="1"/>
            <a:r>
              <a:rPr lang="en-US" b="1" dirty="0" smtClean="0"/>
              <a:t>After Ehud, before Deborah/Barak</a:t>
            </a:r>
          </a:p>
          <a:p>
            <a:pPr lvl="1"/>
            <a:r>
              <a:rPr lang="en-US" b="1" dirty="0" smtClean="0"/>
              <a:t>Son of Anath</a:t>
            </a:r>
          </a:p>
          <a:p>
            <a:pPr lvl="1"/>
            <a:r>
              <a:rPr lang="en-US" b="1" dirty="0" smtClean="0"/>
              <a:t>Name means “sword”</a:t>
            </a:r>
          </a:p>
          <a:p>
            <a:pPr lvl="1"/>
            <a:r>
              <a:rPr lang="en-US" b="1" dirty="0" smtClean="0"/>
              <a:t>The first </a:t>
            </a:r>
            <a:r>
              <a:rPr lang="en-US" b="1" dirty="0" smtClean="0"/>
              <a:t>time the Philistines are mentioned as troublesome neighbors</a:t>
            </a:r>
          </a:p>
          <a:p>
            <a:r>
              <a:rPr lang="en-US" b="1" dirty="0" smtClean="0"/>
              <a:t>Very little else known-not like some of the giants of the Bible (David, Abraham, Paul, etc.)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Israel had finally come in to the promised land</a:t>
            </a:r>
          </a:p>
          <a:p>
            <a:r>
              <a:rPr lang="en-US" b="1" dirty="0" smtClean="0"/>
              <a:t>Beginning of the era: Conquest of </a:t>
            </a:r>
            <a:r>
              <a:rPr lang="en-US" b="1" dirty="0" smtClean="0"/>
              <a:t>Canaan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Israel had finally come in to the promised land</a:t>
            </a:r>
          </a:p>
          <a:p>
            <a:r>
              <a:rPr lang="en-US" b="1" dirty="0" smtClean="0"/>
              <a:t>Beginning of the era: Conquest of Canaan</a:t>
            </a:r>
          </a:p>
          <a:p>
            <a:r>
              <a:rPr lang="en-US" b="1" dirty="0" smtClean="0"/>
              <a:t>Deuteronomy 20:16-18</a:t>
            </a:r>
          </a:p>
          <a:p>
            <a:pPr lvl="1"/>
            <a:r>
              <a:rPr lang="en-US" b="1" dirty="0" smtClean="0"/>
              <a:t>Destroy all peoples</a:t>
            </a:r>
          </a:p>
          <a:p>
            <a:pPr lvl="1"/>
            <a:r>
              <a:rPr lang="en-US" b="1" dirty="0" smtClean="0"/>
              <a:t>They have been judged by God</a:t>
            </a:r>
          </a:p>
          <a:p>
            <a:pPr lvl="1"/>
            <a:r>
              <a:rPr lang="en-US" b="1" dirty="0" smtClean="0"/>
              <a:t>Detestable</a:t>
            </a:r>
          </a:p>
          <a:p>
            <a:pPr lvl="1"/>
            <a:r>
              <a:rPr lang="en-US" b="1" dirty="0" smtClean="0"/>
              <a:t>Don’t learn their </a:t>
            </a:r>
            <a:r>
              <a:rPr lang="en-US" b="1" dirty="0" smtClean="0"/>
              <a:t>sins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Israel had finally come in to the promised land</a:t>
            </a:r>
          </a:p>
          <a:p>
            <a:r>
              <a:rPr lang="en-US" b="1" dirty="0" smtClean="0"/>
              <a:t>Beginning of the era: Conquest of Canaan</a:t>
            </a:r>
          </a:p>
          <a:p>
            <a:r>
              <a:rPr lang="en-US" b="1" dirty="0" smtClean="0"/>
              <a:t>Deuteronomy 20:16-18</a:t>
            </a:r>
          </a:p>
          <a:p>
            <a:pPr lvl="1"/>
            <a:r>
              <a:rPr lang="en-US" b="1" dirty="0" smtClean="0"/>
              <a:t>Destroy all peoples</a:t>
            </a:r>
          </a:p>
          <a:p>
            <a:pPr lvl="1"/>
            <a:r>
              <a:rPr lang="en-US" b="1" dirty="0" smtClean="0"/>
              <a:t>They have been judged by God</a:t>
            </a:r>
          </a:p>
          <a:p>
            <a:pPr lvl="1"/>
            <a:r>
              <a:rPr lang="en-US" b="1" dirty="0" smtClean="0"/>
              <a:t>Detestable</a:t>
            </a:r>
          </a:p>
          <a:p>
            <a:pPr lvl="1"/>
            <a:r>
              <a:rPr lang="en-US" b="1" dirty="0" smtClean="0"/>
              <a:t>Don’t learn their sins</a:t>
            </a:r>
          </a:p>
          <a:p>
            <a:r>
              <a:rPr lang="en-US" b="1" dirty="0" smtClean="0"/>
              <a:t>Era lasted about 400 years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966</Words>
  <Application>Microsoft Office PowerPoint</Application>
  <PresentationFormat>On-screen Show (4:3)</PresentationFormat>
  <Paragraphs>186</Paragraphs>
  <Slides>26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Shamgar</vt:lpstr>
      <vt:lpstr>INTRODUCTION</vt:lpstr>
      <vt:lpstr>INTRODUCTION</vt:lpstr>
      <vt:lpstr>INTRODUCTION</vt:lpstr>
      <vt:lpstr>INTRODUCTION</vt:lpstr>
      <vt:lpstr>CONTEXT</vt:lpstr>
      <vt:lpstr>CONTEXT</vt:lpstr>
      <vt:lpstr>CONTEXT</vt:lpstr>
      <vt:lpstr>Judges</vt:lpstr>
      <vt:lpstr>Judges</vt:lpstr>
      <vt:lpstr>Judges</vt:lpstr>
      <vt:lpstr>EHUD</vt:lpstr>
      <vt:lpstr>EHUD</vt:lpstr>
      <vt:lpstr>EHUD</vt:lpstr>
      <vt:lpstr>DANGER FROM THE WEST</vt:lpstr>
      <vt:lpstr>DANGER FROM THE WEST</vt:lpstr>
      <vt:lpstr>LESSONS</vt:lpstr>
      <vt:lpstr>LESSONS</vt:lpstr>
      <vt:lpstr>LESSONS</vt:lpstr>
      <vt:lpstr>LESSONS</vt:lpstr>
      <vt:lpstr>LESSONS</vt:lpstr>
      <vt:lpstr>CONCLUSION</vt:lpstr>
      <vt:lpstr>CONCLUSION</vt:lpstr>
      <vt:lpstr>CONCLUSION</vt:lpstr>
      <vt:lpstr>Are YOU a Christian?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Shamgar</dc:title>
  <dc:creator>Current User</dc:creator>
  <cp:lastModifiedBy>Pili</cp:lastModifiedBy>
  <cp:revision>31</cp:revision>
  <dcterms:created xsi:type="dcterms:W3CDTF">2010-10-17T18:49:02Z</dcterms:created>
  <dcterms:modified xsi:type="dcterms:W3CDTF">2016-11-06T22:26:46Z</dcterms:modified>
</cp:coreProperties>
</file>