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1" r:id="rId6"/>
    <p:sldId id="264" r:id="rId7"/>
    <p:sldId id="268" r:id="rId8"/>
    <p:sldId id="267" r:id="rId9"/>
    <p:sldId id="266" r:id="rId10"/>
    <p:sldId id="265" r:id="rId11"/>
    <p:sldId id="257" r:id="rId12"/>
    <p:sldId id="275" r:id="rId13"/>
    <p:sldId id="274" r:id="rId14"/>
    <p:sldId id="273" r:id="rId15"/>
    <p:sldId id="272" r:id="rId16"/>
    <p:sldId id="271" r:id="rId17"/>
    <p:sldId id="280" r:id="rId18"/>
    <p:sldId id="279" r:id="rId19"/>
    <p:sldId id="278" r:id="rId20"/>
    <p:sldId id="277" r:id="rId21"/>
    <p:sldId id="276" r:id="rId22"/>
    <p:sldId id="281" r:id="rId23"/>
    <p:sldId id="270" r:id="rId24"/>
    <p:sldId id="284" r:id="rId25"/>
    <p:sldId id="283" r:id="rId26"/>
    <p:sldId id="269" r:id="rId27"/>
    <p:sldId id="285" r:id="rId28"/>
    <p:sldId id="259" r:id="rId29"/>
    <p:sldId id="258" r:id="rId30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5141-1857-4FE3-9B05-84CAA9E53E8E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CFF4-B257-45EF-893F-5A4DD3452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ily-Verses-Passages-Scriptures-Words-Quotes-and-Messages-–Devotions-Reading-–Christian-Ask-and-it-will-be-given-to-you-seek-and-you-will-find-knock-and-the-door-will-be-opened-to-you.-mathew-7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559" y="1100328"/>
            <a:ext cx="9197559" cy="5757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Ask and You Shall Receive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6482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Matthew 7:7-8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  <a:p>
            <a:pPr lvl="1"/>
            <a:r>
              <a:rPr lang="en-US" b="1" dirty="0" smtClean="0"/>
              <a:t>It is also a promise</a:t>
            </a:r>
          </a:p>
          <a:p>
            <a:pPr lvl="1"/>
            <a:r>
              <a:rPr lang="en-US" b="1" dirty="0" smtClean="0"/>
              <a:t>…and a command</a:t>
            </a:r>
          </a:p>
          <a:p>
            <a:r>
              <a:rPr lang="en-US" b="1" dirty="0" smtClean="0"/>
              <a:t>There will be no breakdown on “God’s end”</a:t>
            </a:r>
          </a:p>
          <a:p>
            <a:pPr lvl="1"/>
            <a:r>
              <a:rPr lang="en-US" b="1" dirty="0" smtClean="0"/>
              <a:t>The receiving end cannot be interrupted</a:t>
            </a:r>
          </a:p>
          <a:p>
            <a:pPr lvl="1"/>
            <a:r>
              <a:rPr lang="en-US" b="1" dirty="0" smtClean="0"/>
              <a:t>The lines of comm. are maintained by the HS</a:t>
            </a:r>
          </a:p>
          <a:p>
            <a:pPr lvl="1"/>
            <a:r>
              <a:rPr lang="en-US" b="1" dirty="0" smtClean="0"/>
              <a:t>We have an “Interceder” and a “Mediator”</a:t>
            </a:r>
          </a:p>
          <a:p>
            <a:r>
              <a:rPr lang="en-US" b="1" dirty="0" smtClean="0"/>
              <a:t>Let’s make sure there is no failure on </a:t>
            </a:r>
            <a:r>
              <a:rPr lang="en-US" b="1" u="sng" dirty="0" smtClean="0"/>
              <a:t>our</a:t>
            </a:r>
            <a:r>
              <a:rPr lang="en-US" b="1" dirty="0" smtClean="0"/>
              <a:t> part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Isaiah 59: 1-2 Our iniquities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Isaiah 59: 1-2 Our iniquities</a:t>
            </a:r>
          </a:p>
          <a:p>
            <a:pPr lvl="1"/>
            <a:r>
              <a:rPr lang="en-US" b="1" dirty="0" smtClean="0"/>
              <a:t>Isaiah to Israel: No failure on God’s part</a:t>
            </a:r>
          </a:p>
          <a:p>
            <a:pPr lvl="2"/>
            <a:r>
              <a:rPr lang="en-US" b="1" dirty="0" smtClean="0"/>
              <a:t>Hearing (ears dull)		Doing (hand short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Isaiah 59: 1-2 Our iniquities</a:t>
            </a:r>
          </a:p>
          <a:p>
            <a:pPr lvl="1"/>
            <a:r>
              <a:rPr lang="en-US" b="1" dirty="0" smtClean="0"/>
              <a:t>Isaiah to Israel: No failure on God’s part</a:t>
            </a:r>
          </a:p>
          <a:p>
            <a:pPr lvl="2"/>
            <a:r>
              <a:rPr lang="en-US" b="1" dirty="0" smtClean="0"/>
              <a:t>Hearing (ears dull)		Doing (hand short)</a:t>
            </a:r>
          </a:p>
          <a:p>
            <a:pPr lvl="1"/>
            <a:r>
              <a:rPr lang="en-US" b="1" dirty="0" smtClean="0"/>
              <a:t>John 9:31 – “…but…”; Acts 10:1-4 - Cornelius</a:t>
            </a:r>
          </a:p>
          <a:p>
            <a:pPr lvl="1"/>
            <a:r>
              <a:rPr lang="en-US" b="1" dirty="0" smtClean="0"/>
              <a:t>Except for prayers leading to our salvation, sin will separate us from a relationship with God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Isaiah 59: 1-2 Our iniquities</a:t>
            </a:r>
          </a:p>
          <a:p>
            <a:pPr lvl="1"/>
            <a:r>
              <a:rPr lang="en-US" b="1" dirty="0" smtClean="0"/>
              <a:t>Isaiah to Israel: No failure on God’s part</a:t>
            </a:r>
          </a:p>
          <a:p>
            <a:pPr lvl="2"/>
            <a:r>
              <a:rPr lang="en-US" b="1" dirty="0" smtClean="0"/>
              <a:t>Hearing (ears dull)		Doing (hand short)</a:t>
            </a:r>
          </a:p>
          <a:p>
            <a:pPr lvl="1"/>
            <a:r>
              <a:rPr lang="en-US" b="1" dirty="0" smtClean="0"/>
              <a:t>John 9:31 – “…but…”; Acts 10:1-4 - Cornelius</a:t>
            </a:r>
          </a:p>
          <a:p>
            <a:pPr lvl="1"/>
            <a:r>
              <a:rPr lang="en-US" b="1" dirty="0" smtClean="0"/>
              <a:t>Except for prayers leading to our salvation, sin will separate us from a relationship with God</a:t>
            </a:r>
          </a:p>
          <a:p>
            <a:r>
              <a:rPr lang="en-US" b="1" dirty="0" smtClean="0"/>
              <a:t>James </a:t>
            </a:r>
            <a:r>
              <a:rPr lang="en-US" b="1" dirty="0" smtClean="0"/>
              <a:t>1:6 – Ask in faith</a:t>
            </a:r>
          </a:p>
          <a:p>
            <a:pPr lvl="1"/>
            <a:r>
              <a:rPr lang="en-US" b="1" dirty="0" smtClean="0"/>
              <a:t>Romans 10:17 – This comes by hearing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Isaiah 59: 1-2 Our iniquities</a:t>
            </a:r>
          </a:p>
          <a:p>
            <a:pPr lvl="1"/>
            <a:r>
              <a:rPr lang="en-US" b="1" dirty="0" smtClean="0"/>
              <a:t>Isaiah to Israel: No failure on God’s part</a:t>
            </a:r>
          </a:p>
          <a:p>
            <a:pPr lvl="2"/>
            <a:r>
              <a:rPr lang="en-US" b="1" dirty="0" smtClean="0"/>
              <a:t>Hearing (ears dull)		Doing (hand short)</a:t>
            </a:r>
          </a:p>
          <a:p>
            <a:pPr lvl="1"/>
            <a:r>
              <a:rPr lang="en-US" b="1" dirty="0" smtClean="0"/>
              <a:t>John 9:31 – “…but…”; Acts 10:1-4 - Cornelius</a:t>
            </a:r>
          </a:p>
          <a:p>
            <a:pPr lvl="1"/>
            <a:r>
              <a:rPr lang="en-US" b="1" dirty="0" smtClean="0"/>
              <a:t>Except for prayers leading to our salvation, sin will separate us from a relationship with God</a:t>
            </a:r>
          </a:p>
          <a:p>
            <a:r>
              <a:rPr lang="en-US" b="1" dirty="0" smtClean="0"/>
              <a:t>James 1:6 – Ask in faith</a:t>
            </a:r>
          </a:p>
          <a:p>
            <a:pPr lvl="1"/>
            <a:r>
              <a:rPr lang="en-US" b="1" dirty="0" smtClean="0"/>
              <a:t>Romans 10:17 – This comes by hearing</a:t>
            </a:r>
          </a:p>
          <a:p>
            <a:pPr lvl="1"/>
            <a:r>
              <a:rPr lang="en-US" b="1" dirty="0" smtClean="0"/>
              <a:t>Not just “positive mental attitude”</a:t>
            </a:r>
          </a:p>
          <a:p>
            <a:pPr lvl="1"/>
            <a:r>
              <a:rPr lang="en-US" b="1" dirty="0" smtClean="0"/>
              <a:t>Hebrews 11:1, 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  <a:p>
            <a:pPr lvl="1"/>
            <a:r>
              <a:rPr lang="en-US" b="1" dirty="0" smtClean="0"/>
              <a:t>The “flip side” of having faith</a:t>
            </a:r>
          </a:p>
          <a:p>
            <a:pPr lvl="1"/>
            <a:r>
              <a:rPr lang="en-US" b="1" dirty="0" smtClean="0"/>
              <a:t>Like the surf…driven/tossed</a:t>
            </a:r>
          </a:p>
          <a:p>
            <a:pPr lvl="1"/>
            <a:r>
              <a:rPr lang="en-US" b="1" dirty="0" smtClean="0"/>
              <a:t>Double-minded…unstable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  <a:p>
            <a:pPr lvl="1"/>
            <a:r>
              <a:rPr lang="en-US" b="1" dirty="0" smtClean="0"/>
              <a:t>The “flip side” of having faith</a:t>
            </a:r>
          </a:p>
          <a:p>
            <a:pPr lvl="1"/>
            <a:r>
              <a:rPr lang="en-US" b="1" dirty="0" smtClean="0"/>
              <a:t>Like the surf…driven/tossed</a:t>
            </a:r>
          </a:p>
          <a:p>
            <a:pPr lvl="1"/>
            <a:r>
              <a:rPr lang="en-US" b="1" dirty="0" smtClean="0"/>
              <a:t>Double-minded…unstable</a:t>
            </a:r>
          </a:p>
          <a:p>
            <a:pPr lvl="1"/>
            <a:r>
              <a:rPr lang="en-US" b="1" dirty="0" smtClean="0"/>
              <a:t>Matt 21:22 – </a:t>
            </a:r>
            <a:r>
              <a:rPr lang="en-US" b="1" dirty="0" smtClean="0"/>
              <a:t>Ask…</a:t>
            </a:r>
            <a:r>
              <a:rPr lang="en-US" b="1" u="sng" dirty="0" smtClean="0"/>
              <a:t>believe</a:t>
            </a:r>
            <a:r>
              <a:rPr lang="en-US" b="1" dirty="0" smtClean="0"/>
              <a:t>…receive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  <a:p>
            <a:pPr lvl="1"/>
            <a:r>
              <a:rPr lang="en-US" b="1" dirty="0" smtClean="0"/>
              <a:t>The “flip side” of having faith</a:t>
            </a:r>
          </a:p>
          <a:p>
            <a:pPr lvl="1"/>
            <a:r>
              <a:rPr lang="en-US" b="1" dirty="0" smtClean="0"/>
              <a:t>Like the surf…driven/tossed</a:t>
            </a:r>
          </a:p>
          <a:p>
            <a:pPr lvl="1"/>
            <a:r>
              <a:rPr lang="en-US" b="1" dirty="0" smtClean="0"/>
              <a:t>Double-minded…unstable</a:t>
            </a:r>
          </a:p>
          <a:p>
            <a:pPr lvl="1"/>
            <a:r>
              <a:rPr lang="en-US" b="1" dirty="0" smtClean="0"/>
              <a:t>Matt 21:22 – Ask…</a:t>
            </a:r>
            <a:r>
              <a:rPr lang="en-US" b="1" u="sng" dirty="0" smtClean="0"/>
              <a:t>believe</a:t>
            </a:r>
            <a:r>
              <a:rPr lang="en-US" b="1" dirty="0" smtClean="0"/>
              <a:t>…receive</a:t>
            </a:r>
          </a:p>
          <a:p>
            <a:r>
              <a:rPr lang="en-US" b="1" dirty="0" smtClean="0"/>
              <a:t>James </a:t>
            </a:r>
            <a:r>
              <a:rPr lang="en-US" b="1" dirty="0" smtClean="0"/>
              <a:t>5:16b – A righteous man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find God’s promises in the Bible</a:t>
            </a:r>
          </a:p>
          <a:p>
            <a:pPr lvl="1"/>
            <a:r>
              <a:rPr lang="en-US" b="1" dirty="0" smtClean="0"/>
              <a:t>Messiah, OT people,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us</a:t>
            </a:r>
          </a:p>
          <a:p>
            <a:pPr lvl="1"/>
            <a:r>
              <a:rPr lang="en-US" b="1" dirty="0" smtClean="0"/>
              <a:t>Faithful/unfaithful, friends/enemies</a:t>
            </a:r>
          </a:p>
          <a:p>
            <a:pPr lvl="1"/>
            <a:r>
              <a:rPr lang="en-US" b="1" dirty="0" smtClean="0"/>
              <a:t>They are all true and accomplished in their appropriate time</a:t>
            </a:r>
          </a:p>
          <a:p>
            <a:pPr lvl="1"/>
            <a:r>
              <a:rPr lang="en-US" b="1" dirty="0" smtClean="0"/>
              <a:t>“God is able”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  <a:p>
            <a:pPr lvl="1"/>
            <a:r>
              <a:rPr lang="en-US" b="1" dirty="0" smtClean="0"/>
              <a:t>The “flip side” of having faith</a:t>
            </a:r>
          </a:p>
          <a:p>
            <a:pPr lvl="1"/>
            <a:r>
              <a:rPr lang="en-US" b="1" dirty="0" smtClean="0"/>
              <a:t>Like the surf…driven/tossed</a:t>
            </a:r>
          </a:p>
          <a:p>
            <a:pPr lvl="1"/>
            <a:r>
              <a:rPr lang="en-US" b="1" dirty="0" smtClean="0"/>
              <a:t>Double-minded…unstable</a:t>
            </a:r>
          </a:p>
          <a:p>
            <a:pPr lvl="1"/>
            <a:r>
              <a:rPr lang="en-US" b="1" dirty="0" smtClean="0"/>
              <a:t>Matt 21:22 – Ask…</a:t>
            </a:r>
            <a:r>
              <a:rPr lang="en-US" b="1" u="sng" dirty="0" smtClean="0"/>
              <a:t>believe</a:t>
            </a:r>
            <a:r>
              <a:rPr lang="en-US" b="1" dirty="0" smtClean="0"/>
              <a:t>…receive</a:t>
            </a:r>
          </a:p>
          <a:p>
            <a:r>
              <a:rPr lang="en-US" b="1" dirty="0" smtClean="0"/>
              <a:t>James </a:t>
            </a:r>
            <a:r>
              <a:rPr lang="en-US" b="1" dirty="0" smtClean="0"/>
              <a:t>5:16b – A righteous </a:t>
            </a:r>
            <a:r>
              <a:rPr lang="en-US" b="1" dirty="0" smtClean="0"/>
              <a:t>man</a:t>
            </a:r>
          </a:p>
          <a:p>
            <a:pPr lvl="1"/>
            <a:r>
              <a:rPr lang="en-US" b="1" dirty="0" smtClean="0"/>
              <a:t>Righteousness is more than not being sinful</a:t>
            </a:r>
          </a:p>
          <a:p>
            <a:pPr lvl="1"/>
            <a:r>
              <a:rPr lang="en-US" b="1" dirty="0" smtClean="0"/>
              <a:t>It means “right-wise” – </a:t>
            </a:r>
            <a:r>
              <a:rPr lang="en-US" b="1" u="sng" dirty="0" smtClean="0"/>
              <a:t>doing</a:t>
            </a:r>
            <a:r>
              <a:rPr lang="en-US" b="1" dirty="0" smtClean="0"/>
              <a:t> what is right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James 1:6b-8 – Not doubting </a:t>
            </a:r>
          </a:p>
          <a:p>
            <a:pPr lvl="1"/>
            <a:r>
              <a:rPr lang="en-US" b="1" dirty="0" smtClean="0"/>
              <a:t>The “flip side” of having faith</a:t>
            </a:r>
          </a:p>
          <a:p>
            <a:pPr lvl="1"/>
            <a:r>
              <a:rPr lang="en-US" b="1" dirty="0" smtClean="0"/>
              <a:t>Like the surf…driven/tossed</a:t>
            </a:r>
          </a:p>
          <a:p>
            <a:pPr lvl="1"/>
            <a:r>
              <a:rPr lang="en-US" b="1" dirty="0" smtClean="0"/>
              <a:t>Double-minded…unstable</a:t>
            </a:r>
          </a:p>
          <a:p>
            <a:pPr lvl="1"/>
            <a:r>
              <a:rPr lang="en-US" b="1" dirty="0" smtClean="0"/>
              <a:t>Matt 21:22 – Ask…</a:t>
            </a:r>
            <a:r>
              <a:rPr lang="en-US" b="1" u="sng" dirty="0" smtClean="0"/>
              <a:t>believe</a:t>
            </a:r>
            <a:r>
              <a:rPr lang="en-US" b="1" dirty="0" smtClean="0"/>
              <a:t>…receive</a:t>
            </a:r>
          </a:p>
          <a:p>
            <a:r>
              <a:rPr lang="en-US" b="1" dirty="0" smtClean="0"/>
              <a:t>James </a:t>
            </a:r>
            <a:r>
              <a:rPr lang="en-US" b="1" dirty="0" smtClean="0"/>
              <a:t>5:16b – A righteous </a:t>
            </a:r>
            <a:r>
              <a:rPr lang="en-US" b="1" dirty="0" smtClean="0"/>
              <a:t>man</a:t>
            </a:r>
          </a:p>
          <a:p>
            <a:pPr lvl="1"/>
            <a:r>
              <a:rPr lang="en-US" b="1" dirty="0" smtClean="0"/>
              <a:t>Righteousness is more than not being sinful</a:t>
            </a:r>
          </a:p>
          <a:p>
            <a:pPr lvl="1"/>
            <a:r>
              <a:rPr lang="en-US" b="1" dirty="0" smtClean="0"/>
              <a:t>It means “right-wise” – </a:t>
            </a:r>
            <a:r>
              <a:rPr lang="en-US" b="1" u="sng" dirty="0" smtClean="0"/>
              <a:t>doing</a:t>
            </a:r>
            <a:r>
              <a:rPr lang="en-US" b="1" dirty="0" smtClean="0"/>
              <a:t> what is right</a:t>
            </a:r>
          </a:p>
          <a:p>
            <a:pPr lvl="1"/>
            <a:r>
              <a:rPr lang="en-US" b="1" dirty="0" smtClean="0"/>
              <a:t>While we </a:t>
            </a:r>
            <a:r>
              <a:rPr lang="en-US" b="1" u="sng" dirty="0" smtClean="0"/>
              <a:t>stop</a:t>
            </a:r>
            <a:r>
              <a:rPr lang="en-US" b="1" dirty="0" smtClean="0"/>
              <a:t> doing evil, we </a:t>
            </a:r>
            <a:r>
              <a:rPr lang="en-US" b="1" u="sng" dirty="0" smtClean="0"/>
              <a:t>start</a:t>
            </a:r>
            <a:r>
              <a:rPr lang="en-US" b="1" dirty="0" smtClean="0"/>
              <a:t> walking w/God</a:t>
            </a:r>
          </a:p>
          <a:p>
            <a:pPr lvl="1"/>
            <a:r>
              <a:rPr lang="en-US" b="1" dirty="0" smtClean="0"/>
              <a:t>If you’re not righteous, then you’re </a:t>
            </a:r>
            <a:r>
              <a:rPr lang="en-US" b="1" u="sng" dirty="0" smtClean="0"/>
              <a:t>un</a:t>
            </a:r>
            <a:r>
              <a:rPr lang="en-US" b="1" dirty="0" smtClean="0"/>
              <a:t>righteous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 John 5:14 – According </a:t>
            </a:r>
            <a:r>
              <a:rPr lang="en-US" b="1" dirty="0" smtClean="0"/>
              <a:t>to His </a:t>
            </a:r>
            <a:r>
              <a:rPr lang="en-US" b="1" dirty="0" smtClean="0"/>
              <a:t>will</a:t>
            </a:r>
          </a:p>
          <a:p>
            <a:pPr lvl="1"/>
            <a:r>
              <a:rPr lang="en-US" b="1" dirty="0" smtClean="0"/>
              <a:t>Too many times, it’s according to our will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 John 5:14 – According </a:t>
            </a:r>
            <a:r>
              <a:rPr lang="en-US" b="1" dirty="0" smtClean="0"/>
              <a:t>to His </a:t>
            </a:r>
            <a:r>
              <a:rPr lang="en-US" b="1" dirty="0" smtClean="0"/>
              <a:t>will</a:t>
            </a:r>
          </a:p>
          <a:p>
            <a:pPr lvl="1"/>
            <a:r>
              <a:rPr lang="en-US" b="1" dirty="0" smtClean="0"/>
              <a:t>Too many times, it’s according to our will</a:t>
            </a:r>
          </a:p>
          <a:p>
            <a:pPr lvl="1"/>
            <a:r>
              <a:rPr lang="en-US" b="1" dirty="0" smtClean="0"/>
              <a:t>Are you ready to accept a different answer?</a:t>
            </a:r>
          </a:p>
          <a:p>
            <a:pPr lvl="1"/>
            <a:r>
              <a:rPr lang="en-US" b="1" dirty="0" smtClean="0"/>
              <a:t>Are you ready to be part of the answer?</a:t>
            </a:r>
          </a:p>
          <a:p>
            <a:pPr lvl="1"/>
            <a:r>
              <a:rPr lang="en-US" b="1" dirty="0" smtClean="0"/>
              <a:t>“The prayer that </a:t>
            </a:r>
            <a:r>
              <a:rPr lang="en-US" b="1" u="sng" dirty="0" smtClean="0"/>
              <a:t>gets</a:t>
            </a:r>
            <a:r>
              <a:rPr lang="en-US" b="1" dirty="0" smtClean="0"/>
              <a:t> to Heaven is the prayer that </a:t>
            </a:r>
            <a:r>
              <a:rPr lang="en-US" b="1" u="sng" dirty="0" smtClean="0"/>
              <a:t>starts</a:t>
            </a:r>
            <a:r>
              <a:rPr lang="en-US" b="1" dirty="0" smtClean="0"/>
              <a:t> in Heaven.”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 John 5:14 – According </a:t>
            </a:r>
            <a:r>
              <a:rPr lang="en-US" b="1" dirty="0" smtClean="0"/>
              <a:t>to His </a:t>
            </a:r>
            <a:r>
              <a:rPr lang="en-US" b="1" dirty="0" smtClean="0"/>
              <a:t>will</a:t>
            </a:r>
          </a:p>
          <a:p>
            <a:pPr lvl="1"/>
            <a:r>
              <a:rPr lang="en-US" b="1" dirty="0" smtClean="0"/>
              <a:t>Too many times, it’s according to our will</a:t>
            </a:r>
          </a:p>
          <a:p>
            <a:pPr lvl="1"/>
            <a:r>
              <a:rPr lang="en-US" b="1" dirty="0" smtClean="0"/>
              <a:t>Are you ready to accept a different answer?</a:t>
            </a:r>
          </a:p>
          <a:p>
            <a:pPr lvl="1"/>
            <a:r>
              <a:rPr lang="en-US" b="1" dirty="0" smtClean="0"/>
              <a:t>Are you ready to be part of the answer?</a:t>
            </a:r>
          </a:p>
          <a:p>
            <a:pPr lvl="1"/>
            <a:r>
              <a:rPr lang="en-US" b="1" dirty="0" smtClean="0"/>
              <a:t>“The prayer that </a:t>
            </a:r>
            <a:r>
              <a:rPr lang="en-US" b="1" u="sng" dirty="0" smtClean="0"/>
              <a:t>gets</a:t>
            </a:r>
            <a:r>
              <a:rPr lang="en-US" b="1" dirty="0" smtClean="0"/>
              <a:t> to Heaven is the prayer that </a:t>
            </a:r>
            <a:r>
              <a:rPr lang="en-US" b="1" u="sng" dirty="0" smtClean="0"/>
              <a:t>starts</a:t>
            </a:r>
            <a:r>
              <a:rPr lang="en-US" b="1" dirty="0" smtClean="0"/>
              <a:t> in Heaven.”</a:t>
            </a:r>
            <a:endParaRPr lang="en-US" b="1" dirty="0" smtClean="0"/>
          </a:p>
          <a:p>
            <a:r>
              <a:rPr lang="en-US" b="1" dirty="0" smtClean="0"/>
              <a:t>James 4:1-3 </a:t>
            </a:r>
            <a:r>
              <a:rPr lang="en-US" b="1" dirty="0" smtClean="0"/>
              <a:t>– </a:t>
            </a:r>
            <a:r>
              <a:rPr lang="en-US" b="1" dirty="0" smtClean="0"/>
              <a:t>Not </a:t>
            </a:r>
            <a:r>
              <a:rPr lang="en-US" b="1" dirty="0" smtClean="0"/>
              <a:t>on </a:t>
            </a:r>
            <a:r>
              <a:rPr lang="en-US" b="1" dirty="0" smtClean="0"/>
              <a:t>self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 John 5:14 – According </a:t>
            </a:r>
            <a:r>
              <a:rPr lang="en-US" b="1" dirty="0" smtClean="0"/>
              <a:t>to His </a:t>
            </a:r>
            <a:r>
              <a:rPr lang="en-US" b="1" dirty="0" smtClean="0"/>
              <a:t>will</a:t>
            </a:r>
          </a:p>
          <a:p>
            <a:pPr lvl="1"/>
            <a:r>
              <a:rPr lang="en-US" b="1" dirty="0" smtClean="0"/>
              <a:t>Too many times, it’s according to our will</a:t>
            </a:r>
          </a:p>
          <a:p>
            <a:pPr lvl="1"/>
            <a:r>
              <a:rPr lang="en-US" b="1" dirty="0" smtClean="0"/>
              <a:t>Are you ready to accept a different answer?</a:t>
            </a:r>
          </a:p>
          <a:p>
            <a:pPr lvl="1"/>
            <a:r>
              <a:rPr lang="en-US" b="1" dirty="0" smtClean="0"/>
              <a:t>Are you ready to be part of the answer?</a:t>
            </a:r>
          </a:p>
          <a:p>
            <a:pPr lvl="1"/>
            <a:r>
              <a:rPr lang="en-US" b="1" dirty="0" smtClean="0"/>
              <a:t>“The prayer that </a:t>
            </a:r>
            <a:r>
              <a:rPr lang="en-US" b="1" u="sng" dirty="0" smtClean="0"/>
              <a:t>gets</a:t>
            </a:r>
            <a:r>
              <a:rPr lang="en-US" b="1" dirty="0" smtClean="0"/>
              <a:t> to Heaven is the prayer that </a:t>
            </a:r>
            <a:r>
              <a:rPr lang="en-US" b="1" u="sng" dirty="0" smtClean="0"/>
              <a:t>starts</a:t>
            </a:r>
            <a:r>
              <a:rPr lang="en-US" b="1" dirty="0" smtClean="0"/>
              <a:t> in Heaven.”</a:t>
            </a:r>
            <a:endParaRPr lang="en-US" b="1" dirty="0" smtClean="0"/>
          </a:p>
          <a:p>
            <a:r>
              <a:rPr lang="en-US" b="1" dirty="0" smtClean="0"/>
              <a:t>James 4:1-3 </a:t>
            </a:r>
            <a:r>
              <a:rPr lang="en-US" b="1" dirty="0" smtClean="0"/>
              <a:t>– </a:t>
            </a:r>
            <a:r>
              <a:rPr lang="en-US" b="1" dirty="0" smtClean="0"/>
              <a:t>Not </a:t>
            </a:r>
            <a:r>
              <a:rPr lang="en-US" b="1" dirty="0" smtClean="0"/>
              <a:t>on </a:t>
            </a:r>
            <a:r>
              <a:rPr lang="en-US" b="1" dirty="0" smtClean="0"/>
              <a:t>self</a:t>
            </a:r>
          </a:p>
          <a:p>
            <a:pPr lvl="1"/>
            <a:r>
              <a:rPr lang="en-US" b="1" dirty="0" smtClean="0"/>
              <a:t>The answer to strife/quarrels…</a:t>
            </a:r>
          </a:p>
          <a:p>
            <a:pPr lvl="1"/>
            <a:r>
              <a:rPr lang="en-US" b="1" dirty="0" smtClean="0"/>
              <a:t>Ask…remembering that He looks at the heart</a:t>
            </a:r>
          </a:p>
          <a:p>
            <a:pPr lvl="1"/>
            <a:r>
              <a:rPr lang="en-US" b="1" dirty="0" smtClean="0"/>
              <a:t>God promises to supply our needs, not wants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Jesus’ name </a:t>
            </a:r>
            <a:endParaRPr lang="en-US" b="1" dirty="0" smtClean="0"/>
          </a:p>
          <a:p>
            <a:pPr lvl="1"/>
            <a:r>
              <a:rPr lang="en-US" b="1" dirty="0" smtClean="0"/>
              <a:t>Meaning by His authority</a:t>
            </a:r>
          </a:p>
          <a:p>
            <a:pPr lvl="1"/>
            <a:r>
              <a:rPr lang="en-US" b="1" dirty="0" smtClean="0"/>
              <a:t>All spiritual blessings are in Jesus</a:t>
            </a:r>
            <a:endParaRPr lang="en-US" b="1" dirty="0" smtClean="0"/>
          </a:p>
          <a:p>
            <a:pPr lvl="1"/>
            <a:r>
              <a:rPr lang="en-US" b="1" dirty="0" smtClean="0"/>
              <a:t>Not just mouthing His name (cf</a:t>
            </a:r>
            <a:r>
              <a:rPr lang="en-US" b="1" dirty="0" smtClean="0"/>
              <a:t>. 7 sons Sceva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Jesus’ name </a:t>
            </a:r>
            <a:endParaRPr lang="en-US" b="1" dirty="0" smtClean="0"/>
          </a:p>
          <a:p>
            <a:pPr lvl="1"/>
            <a:r>
              <a:rPr lang="en-US" b="1" dirty="0" smtClean="0"/>
              <a:t>Meaning by His authority</a:t>
            </a:r>
          </a:p>
          <a:p>
            <a:pPr lvl="1"/>
            <a:r>
              <a:rPr lang="en-US" b="1" dirty="0" smtClean="0"/>
              <a:t>All spiritual blessings are in Jesus</a:t>
            </a:r>
            <a:endParaRPr lang="en-US" b="1" dirty="0" smtClean="0"/>
          </a:p>
          <a:p>
            <a:pPr lvl="1"/>
            <a:r>
              <a:rPr lang="en-US" b="1" dirty="0" smtClean="0"/>
              <a:t>Not just mouthing His name (cf</a:t>
            </a:r>
            <a:r>
              <a:rPr lang="en-US" b="1" dirty="0" smtClean="0"/>
              <a:t>. 7 sons Sceva)</a:t>
            </a:r>
          </a:p>
          <a:p>
            <a:r>
              <a:rPr lang="en-US" b="1" dirty="0" smtClean="0"/>
              <a:t>Philippians 4:6 – w/thanks</a:t>
            </a:r>
          </a:p>
          <a:p>
            <a:pPr lvl="1"/>
            <a:r>
              <a:rPr lang="en-US" b="1" dirty="0" smtClean="0"/>
              <a:t>Often omitted, especially in times of stress</a:t>
            </a:r>
          </a:p>
          <a:p>
            <a:pPr lvl="1"/>
            <a:r>
              <a:rPr lang="en-US" b="1" dirty="0" smtClean="0"/>
              <a:t>Must be heartfelt</a:t>
            </a:r>
          </a:p>
          <a:p>
            <a:pPr lvl="1"/>
            <a:r>
              <a:rPr lang="en-US" b="1" dirty="0" smtClean="0"/>
              <a:t>Thinking on good will go a long way toward relieving stress</a:t>
            </a:r>
          </a:p>
          <a:p>
            <a:pPr lvl="1"/>
            <a:r>
              <a:rPr lang="en-US" b="1" dirty="0" smtClean="0"/>
              <a:t>Proper perspective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Christians, we have a privilege no one else has: praying to God and knowing He hears us</a:t>
            </a:r>
          </a:p>
          <a:p>
            <a:r>
              <a:rPr lang="en-US" b="1" dirty="0" smtClean="0"/>
              <a:t>There is a right way to do this</a:t>
            </a:r>
          </a:p>
          <a:p>
            <a:pPr lvl="1"/>
            <a:r>
              <a:rPr lang="en-US" b="1" dirty="0" smtClean="0"/>
              <a:t>God tells us in His word how to do it</a:t>
            </a:r>
          </a:p>
          <a:p>
            <a:pPr lvl="1"/>
            <a:r>
              <a:rPr lang="en-US" b="1" dirty="0" smtClean="0"/>
              <a:t>He earnestly desires for us to pray (Eph 3:20-21)</a:t>
            </a:r>
            <a:endParaRPr lang="en-US" b="1" dirty="0" smtClean="0"/>
          </a:p>
          <a:p>
            <a:r>
              <a:rPr lang="en-US" b="1" dirty="0" smtClean="0"/>
              <a:t>The more you pray, the </a:t>
            </a:r>
            <a:r>
              <a:rPr lang="en-US" b="1" dirty="0" err="1" smtClean="0"/>
              <a:t>eaier</a:t>
            </a:r>
            <a:r>
              <a:rPr lang="en-US" b="1" dirty="0" smtClean="0"/>
              <a:t> it is</a:t>
            </a:r>
          </a:p>
          <a:p>
            <a:r>
              <a:rPr lang="en-US" b="1" dirty="0" smtClean="0"/>
              <a:t>Make it a priority in </a:t>
            </a:r>
            <a:r>
              <a:rPr lang="en-US" b="1" smtClean="0"/>
              <a:t>your life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find God’s promises in the Bible</a:t>
            </a:r>
          </a:p>
          <a:p>
            <a:pPr lvl="1"/>
            <a:r>
              <a:rPr lang="en-US" b="1" dirty="0" smtClean="0"/>
              <a:t>Messiah, OT people,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us</a:t>
            </a:r>
          </a:p>
          <a:p>
            <a:pPr lvl="1"/>
            <a:r>
              <a:rPr lang="en-US" b="1" dirty="0" smtClean="0"/>
              <a:t>Faithful/unfaithful, friends/enemies</a:t>
            </a:r>
          </a:p>
          <a:p>
            <a:pPr lvl="1"/>
            <a:r>
              <a:rPr lang="en-US" b="1" dirty="0" smtClean="0"/>
              <a:t>They are all true and accomplished in their appropriate time</a:t>
            </a:r>
          </a:p>
          <a:p>
            <a:pPr lvl="1"/>
            <a:r>
              <a:rPr lang="en-US" b="1" dirty="0" smtClean="0"/>
              <a:t>“God is able”</a:t>
            </a:r>
          </a:p>
          <a:p>
            <a:r>
              <a:rPr lang="en-US" b="1" dirty="0" smtClean="0"/>
              <a:t>They are one of the reasons for our faith</a:t>
            </a:r>
          </a:p>
          <a:p>
            <a:pPr lvl="1"/>
            <a:r>
              <a:rPr lang="en-US" b="1" dirty="0" smtClean="0"/>
              <a:t>Not blind faith, but rock-solid faith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find God’s promises in the Bible</a:t>
            </a:r>
          </a:p>
          <a:p>
            <a:pPr lvl="1"/>
            <a:r>
              <a:rPr lang="en-US" b="1" dirty="0" smtClean="0"/>
              <a:t>Messiah, OT people,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us</a:t>
            </a:r>
          </a:p>
          <a:p>
            <a:pPr lvl="1"/>
            <a:r>
              <a:rPr lang="en-US" b="1" dirty="0" smtClean="0"/>
              <a:t>Faithful/unfaithful, friends/enemies</a:t>
            </a:r>
          </a:p>
          <a:p>
            <a:pPr lvl="1"/>
            <a:r>
              <a:rPr lang="en-US" b="1" dirty="0" smtClean="0"/>
              <a:t>They are all true and accomplished in their appropriate time</a:t>
            </a:r>
          </a:p>
          <a:p>
            <a:pPr lvl="1"/>
            <a:r>
              <a:rPr lang="en-US" b="1" dirty="0" smtClean="0"/>
              <a:t>“God is able”</a:t>
            </a:r>
          </a:p>
          <a:p>
            <a:r>
              <a:rPr lang="en-US" b="1" dirty="0" smtClean="0"/>
              <a:t>They are one of the reasons for our faith</a:t>
            </a:r>
          </a:p>
          <a:p>
            <a:pPr lvl="1"/>
            <a:r>
              <a:rPr lang="en-US" b="1" dirty="0" smtClean="0"/>
              <a:t>Not blind faith, but rock-solid faith</a:t>
            </a:r>
          </a:p>
          <a:p>
            <a:pPr lvl="1"/>
            <a:r>
              <a:rPr lang="en-US" b="1" dirty="0" smtClean="0"/>
              <a:t>Our communication with God is based on this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  <a:p>
            <a:pPr lvl="1"/>
            <a:r>
              <a:rPr lang="en-US" b="1" dirty="0" smtClean="0"/>
              <a:t>It is also a promise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  <a:p>
            <a:pPr lvl="1"/>
            <a:r>
              <a:rPr lang="en-US" b="1" dirty="0" smtClean="0"/>
              <a:t>It is also a promise</a:t>
            </a:r>
          </a:p>
          <a:p>
            <a:pPr lvl="1"/>
            <a:r>
              <a:rPr lang="en-US" b="1" dirty="0" smtClean="0"/>
              <a:t>…and a command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  <a:p>
            <a:pPr lvl="1"/>
            <a:r>
              <a:rPr lang="en-US" b="1" dirty="0" smtClean="0"/>
              <a:t>It is also a promise</a:t>
            </a:r>
          </a:p>
          <a:p>
            <a:pPr lvl="1"/>
            <a:r>
              <a:rPr lang="en-US" b="1" dirty="0" smtClean="0"/>
              <a:t>…and a command</a:t>
            </a:r>
          </a:p>
          <a:p>
            <a:r>
              <a:rPr lang="en-US" b="1" dirty="0" smtClean="0"/>
              <a:t>There will be no breakdown on “God’s end”</a:t>
            </a:r>
          </a:p>
          <a:p>
            <a:pPr lvl="1"/>
            <a:r>
              <a:rPr lang="en-US" b="1" dirty="0" smtClean="0"/>
              <a:t>The receiving end cannot be interrupted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makes a statement of fact</a:t>
            </a:r>
          </a:p>
          <a:p>
            <a:pPr lvl="1"/>
            <a:r>
              <a:rPr lang="en-US" b="1" dirty="0" smtClean="0"/>
              <a:t>Ask…Seek…Knock…</a:t>
            </a:r>
          </a:p>
          <a:p>
            <a:pPr lvl="1"/>
            <a:r>
              <a:rPr lang="en-US" b="1" dirty="0" smtClean="0"/>
              <a:t>It is also a promise</a:t>
            </a:r>
          </a:p>
          <a:p>
            <a:pPr lvl="1"/>
            <a:r>
              <a:rPr lang="en-US" b="1" dirty="0" smtClean="0"/>
              <a:t>…and a command</a:t>
            </a:r>
          </a:p>
          <a:p>
            <a:r>
              <a:rPr lang="en-US" b="1" dirty="0" smtClean="0"/>
              <a:t>There will be no breakdown on “God’s end”</a:t>
            </a:r>
          </a:p>
          <a:p>
            <a:pPr lvl="1"/>
            <a:r>
              <a:rPr lang="en-US" b="1" dirty="0" smtClean="0"/>
              <a:t>The receiving end cannot be interrupted</a:t>
            </a:r>
          </a:p>
          <a:p>
            <a:pPr lvl="1"/>
            <a:r>
              <a:rPr lang="en-US" b="1" dirty="0" smtClean="0"/>
              <a:t>The lines of comm. are maintained by the HS</a:t>
            </a:r>
          </a:p>
          <a:p>
            <a:pPr lvl="1"/>
            <a:r>
              <a:rPr lang="en-US" b="1" dirty="0" smtClean="0"/>
              <a:t>We have an “Interceder” and a “Mediator”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1017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Ask and You Shall Receive 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Our Part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and you shall receive </dc:title>
  <dc:creator>Pili</dc:creator>
  <cp:lastModifiedBy>Pili</cp:lastModifiedBy>
  <cp:revision>24</cp:revision>
  <dcterms:created xsi:type="dcterms:W3CDTF">2016-11-23T16:18:31Z</dcterms:created>
  <dcterms:modified xsi:type="dcterms:W3CDTF">2016-11-27T15:22:44Z</dcterms:modified>
</cp:coreProperties>
</file>