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" strictFirstAndLastChars="0" saveSubsetFonts="1">
  <p:sldMasterIdLst>
    <p:sldMasterId id="2147483652" r:id="rId1"/>
    <p:sldMasterId id="2147483654" r:id="rId2"/>
  </p:sldMasterIdLst>
  <p:notesMasterIdLst>
    <p:notesMasterId r:id="rId17"/>
  </p:notesMasterIdLst>
  <p:sldIdLst>
    <p:sldId id="274" r:id="rId3"/>
    <p:sldId id="272" r:id="rId4"/>
    <p:sldId id="258" r:id="rId5"/>
    <p:sldId id="260" r:id="rId6"/>
    <p:sldId id="265" r:id="rId7"/>
    <p:sldId id="261" r:id="rId8"/>
    <p:sldId id="266" r:id="rId9"/>
    <p:sldId id="267" r:id="rId10"/>
    <p:sldId id="268" r:id="rId11"/>
    <p:sldId id="269" r:id="rId12"/>
    <p:sldId id="270" r:id="rId13"/>
    <p:sldId id="271" r:id="rId14"/>
    <p:sldId id="263" r:id="rId15"/>
    <p:sldId id="262" r:id="rId16"/>
  </p:sldIdLst>
  <p:sldSz cx="13004800" cy="9753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FFFFFF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FFFFFF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FFFFFF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FFFFFF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FFFFFF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2400" kern="1200">
        <a:solidFill>
          <a:srgbClr val="FFFFFF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2400" kern="1200">
        <a:solidFill>
          <a:srgbClr val="FFFFFF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2400" kern="1200">
        <a:solidFill>
          <a:srgbClr val="FFFFFF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2400" kern="1200">
        <a:solidFill>
          <a:srgbClr val="FFFFFF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00" autoAdjust="0"/>
    <p:restoredTop sz="94624" autoAdjust="0"/>
  </p:normalViewPr>
  <p:slideViewPr>
    <p:cSldViewPr>
      <p:cViewPr varScale="1">
        <p:scale>
          <a:sx n="39" d="100"/>
          <a:sy n="39" d="100"/>
        </p:scale>
        <p:origin x="-1224" y="-108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28F5A58-E1BF-4A8F-92CD-C8C2AD522977}" type="datetimeFigureOut">
              <a:rPr lang="en-US"/>
              <a:pPr>
                <a:defRPr/>
              </a:pPr>
              <a:t>9/16/2013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s-MX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B51CF94-EEF8-4D4D-928F-E4CCB6B42ABB}" type="slidenum">
              <a:rPr lang="es-MX"/>
              <a:pPr>
                <a:defRPr/>
              </a:pPr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D28F142-CDBF-439E-AAD9-0DFAA04161A3}" type="slidenum">
              <a:rPr lang="es-MX"/>
              <a:pPr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4915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735ECDE-96D9-4DAE-BDCB-68F247DB17DC}" type="slidenum">
              <a:rPr lang="es-MX" sz="1200"/>
              <a:pPr algn="r"/>
              <a:t>5</a:t>
            </a:fld>
            <a:endParaRPr lang="es-MX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9750" y="130175"/>
            <a:ext cx="2927350" cy="9623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7700" y="130175"/>
            <a:ext cx="8629650" cy="9623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9750" y="2276475"/>
            <a:ext cx="2927350" cy="69199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7700" y="2276475"/>
            <a:ext cx="8629650" cy="69199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2273300"/>
            <a:ext cx="5778500" cy="748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3300"/>
            <a:ext cx="5778500" cy="748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 lIns="45720" r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0175"/>
            <a:ext cx="11709400" cy="2146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37153" tIns="0" rIns="164584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eorgia" pitchFamily="18" charset="0"/>
              </a:rPr>
              <a:t>Click to edit Master title style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2273300"/>
            <a:ext cx="11709400" cy="748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45718" tIns="0" rIns="45718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text styles</a:t>
            </a:r>
          </a:p>
          <a:p>
            <a:pPr lvl="1"/>
            <a:r>
              <a:rPr lang="en-US" smtClean="0">
                <a:sym typeface="Arial" charset="0"/>
              </a:rPr>
              <a:t>Second level</a:t>
            </a:r>
          </a:p>
          <a:p>
            <a:pPr lvl="2"/>
            <a:r>
              <a:rPr lang="en-US" smtClean="0">
                <a:sym typeface="Arial" charset="0"/>
              </a:rPr>
              <a:t>Third level</a:t>
            </a:r>
          </a:p>
          <a:p>
            <a:pPr lvl="3"/>
            <a:r>
              <a:rPr lang="en-US" smtClean="0">
                <a:sym typeface="Arial" charset="0"/>
              </a:rPr>
              <a:t>Fourth level</a:t>
            </a:r>
          </a:p>
          <a:p>
            <a:pPr lvl="4"/>
            <a:r>
              <a:rPr lang="en-US" smtClean="0">
                <a:sym typeface="Arial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</p:sldLayoutIdLst>
  <p:transition/>
  <p:txStyles>
    <p:titleStyle>
      <a:lvl1pPr marL="84138" indent="-58738" algn="ctr" rtl="0" eaLnBrk="0" fontAlgn="base" hangingPunct="0">
        <a:spcBef>
          <a:spcPct val="0"/>
        </a:spcBef>
        <a:spcAft>
          <a:spcPct val="0"/>
        </a:spcAft>
        <a:defRPr sz="5500" b="1" i="1">
          <a:solidFill>
            <a:schemeClr val="tx1"/>
          </a:solidFill>
          <a:latin typeface="+mj-lt"/>
          <a:ea typeface="+mj-ea"/>
          <a:cs typeface="+mj-cs"/>
          <a:sym typeface="Georgia" pitchFamily="18" charset="0"/>
        </a:defRPr>
      </a:lvl1pPr>
      <a:lvl2pPr marL="84138" indent="-58738" algn="ctr" rtl="0" eaLnBrk="0" fontAlgn="base" hangingPunct="0">
        <a:spcBef>
          <a:spcPct val="0"/>
        </a:spcBef>
        <a:spcAft>
          <a:spcPct val="0"/>
        </a:spcAft>
        <a:defRPr sz="5500" b="1" i="1">
          <a:solidFill>
            <a:schemeClr val="tx1"/>
          </a:solidFill>
          <a:latin typeface="Verdana" pitchFamily="34" charset="0"/>
          <a:sym typeface="Georgia" pitchFamily="18" charset="0"/>
        </a:defRPr>
      </a:lvl2pPr>
      <a:lvl3pPr marL="84138" indent="-58738" algn="ctr" rtl="0" eaLnBrk="0" fontAlgn="base" hangingPunct="0">
        <a:spcBef>
          <a:spcPct val="0"/>
        </a:spcBef>
        <a:spcAft>
          <a:spcPct val="0"/>
        </a:spcAft>
        <a:defRPr sz="5500" b="1" i="1">
          <a:solidFill>
            <a:schemeClr val="tx1"/>
          </a:solidFill>
          <a:latin typeface="Verdana" pitchFamily="34" charset="0"/>
          <a:sym typeface="Georgia" pitchFamily="18" charset="0"/>
        </a:defRPr>
      </a:lvl3pPr>
      <a:lvl4pPr marL="84138" indent="-58738" algn="ctr" rtl="0" eaLnBrk="0" fontAlgn="base" hangingPunct="0">
        <a:spcBef>
          <a:spcPct val="0"/>
        </a:spcBef>
        <a:spcAft>
          <a:spcPct val="0"/>
        </a:spcAft>
        <a:defRPr sz="5500" b="1" i="1">
          <a:solidFill>
            <a:schemeClr val="tx1"/>
          </a:solidFill>
          <a:latin typeface="Verdana" pitchFamily="34" charset="0"/>
          <a:sym typeface="Georgia" pitchFamily="18" charset="0"/>
        </a:defRPr>
      </a:lvl4pPr>
      <a:lvl5pPr marL="84138" indent="-58738" algn="ctr" rtl="0" eaLnBrk="0" fontAlgn="base" hangingPunct="0">
        <a:spcBef>
          <a:spcPct val="0"/>
        </a:spcBef>
        <a:spcAft>
          <a:spcPct val="0"/>
        </a:spcAft>
        <a:defRPr sz="5500" b="1" i="1">
          <a:solidFill>
            <a:schemeClr val="tx1"/>
          </a:solidFill>
          <a:latin typeface="Verdana" pitchFamily="34" charset="0"/>
          <a:sym typeface="Georgia" pitchFamily="18" charset="0"/>
        </a:defRPr>
      </a:lvl5pPr>
      <a:lvl6pPr marL="539750" indent="-57150" algn="ctr" rtl="0" fontAlgn="base">
        <a:spcBef>
          <a:spcPct val="0"/>
        </a:spcBef>
        <a:spcAft>
          <a:spcPct val="0"/>
        </a:spcAft>
        <a:defRPr sz="5600" b="1" i="1">
          <a:solidFill>
            <a:schemeClr val="tx1"/>
          </a:solidFill>
          <a:latin typeface="Georgia" pitchFamily="18" charset="0"/>
          <a:sym typeface="Georgia" pitchFamily="18" charset="0"/>
        </a:defRPr>
      </a:lvl6pPr>
      <a:lvl7pPr marL="996950" indent="-57150" algn="ctr" rtl="0" fontAlgn="base">
        <a:spcBef>
          <a:spcPct val="0"/>
        </a:spcBef>
        <a:spcAft>
          <a:spcPct val="0"/>
        </a:spcAft>
        <a:defRPr sz="5600" b="1" i="1">
          <a:solidFill>
            <a:schemeClr val="tx1"/>
          </a:solidFill>
          <a:latin typeface="Georgia" pitchFamily="18" charset="0"/>
          <a:sym typeface="Georgia" pitchFamily="18" charset="0"/>
        </a:defRPr>
      </a:lvl7pPr>
      <a:lvl8pPr marL="1454150" indent="-57150" algn="ctr" rtl="0" fontAlgn="base">
        <a:spcBef>
          <a:spcPct val="0"/>
        </a:spcBef>
        <a:spcAft>
          <a:spcPct val="0"/>
        </a:spcAft>
        <a:defRPr sz="5600" b="1" i="1">
          <a:solidFill>
            <a:schemeClr val="tx1"/>
          </a:solidFill>
          <a:latin typeface="Georgia" pitchFamily="18" charset="0"/>
          <a:sym typeface="Georgia" pitchFamily="18" charset="0"/>
        </a:defRPr>
      </a:lvl8pPr>
      <a:lvl9pPr marL="1911350" indent="-57150" algn="ctr" rtl="0" fontAlgn="base">
        <a:spcBef>
          <a:spcPct val="0"/>
        </a:spcBef>
        <a:spcAft>
          <a:spcPct val="0"/>
        </a:spcAft>
        <a:defRPr sz="5600" b="1" i="1">
          <a:solidFill>
            <a:schemeClr val="tx1"/>
          </a:solidFill>
          <a:latin typeface="Georgia" pitchFamily="18" charset="0"/>
          <a:sym typeface="Georgia" pitchFamily="18" charset="0"/>
        </a:defRPr>
      </a:lvl9pPr>
    </p:titleStyle>
    <p:bodyStyle>
      <a:lvl1pPr marL="492125" indent="-481013" algn="l" rtl="0" eaLnBrk="0" fontAlgn="base" hangingPunct="0">
        <a:spcBef>
          <a:spcPts val="1100"/>
        </a:spcBef>
        <a:spcAft>
          <a:spcPct val="0"/>
        </a:spcAft>
        <a:buClr>
          <a:srgbClr val="FFFFFF"/>
        </a:buClr>
        <a:buSzPct val="100000"/>
        <a:buFont typeface="Lucida Grande" charset="0"/>
        <a:buChar char="•"/>
        <a:defRPr sz="4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1057275" indent="-395288" algn="l" rtl="0" eaLnBrk="0" fontAlgn="base" hangingPunct="0">
        <a:spcBef>
          <a:spcPts val="913"/>
        </a:spcBef>
        <a:spcAft>
          <a:spcPct val="0"/>
        </a:spcAft>
        <a:buClr>
          <a:srgbClr val="FFFFFF"/>
        </a:buClr>
        <a:buSzPct val="100000"/>
        <a:buFont typeface="Lucida Grande" charset="0"/>
        <a:buChar char="–"/>
        <a:defRPr sz="3800">
          <a:solidFill>
            <a:schemeClr val="tx1"/>
          </a:solidFill>
          <a:latin typeface="+mn-lt"/>
          <a:cs typeface="+mn-cs"/>
          <a:sym typeface="Arial" charset="0"/>
        </a:defRPr>
      </a:lvl2pPr>
      <a:lvl3pPr marL="1636713" indent="-325438" algn="l" rtl="0" eaLnBrk="0" fontAlgn="base" hangingPunct="0">
        <a:spcBef>
          <a:spcPts val="800"/>
        </a:spcBef>
        <a:spcAft>
          <a:spcPct val="0"/>
        </a:spcAft>
        <a:buClr>
          <a:srgbClr val="FFFFFF"/>
        </a:buClr>
        <a:buSzPct val="100000"/>
        <a:buFont typeface="Lucida Grande" charset="0"/>
        <a:buChar char="•"/>
        <a:defRPr sz="3400">
          <a:solidFill>
            <a:schemeClr val="tx1"/>
          </a:solidFill>
          <a:latin typeface="+mn-lt"/>
          <a:cs typeface="+mn-cs"/>
          <a:sym typeface="Arial" charset="0"/>
        </a:defRPr>
      </a:lvl3pPr>
      <a:lvl4pPr marL="2284413" indent="-322263" algn="l" rtl="0" eaLnBrk="0" fontAlgn="base" hangingPunct="0">
        <a:spcBef>
          <a:spcPts val="688"/>
        </a:spcBef>
        <a:spcAft>
          <a:spcPct val="0"/>
        </a:spcAft>
        <a:buClr>
          <a:srgbClr val="FFFFFF"/>
        </a:buClr>
        <a:buSzPct val="100000"/>
        <a:buFont typeface="Lucida Grande" charset="0"/>
        <a:buChar char="–"/>
        <a:defRPr sz="2800">
          <a:solidFill>
            <a:schemeClr val="tx1"/>
          </a:solidFill>
          <a:latin typeface="+mn-lt"/>
          <a:cs typeface="+mn-cs"/>
          <a:sym typeface="Arial" charset="0"/>
        </a:defRPr>
      </a:lvl4pPr>
      <a:lvl5pPr marL="2932113" indent="-320675" algn="l" rtl="0" eaLnBrk="0" fontAlgn="base" hangingPunct="0">
        <a:spcBef>
          <a:spcPts val="688"/>
        </a:spcBef>
        <a:spcAft>
          <a:spcPct val="0"/>
        </a:spcAft>
        <a:buClr>
          <a:srgbClr val="FFFFFF"/>
        </a:buClr>
        <a:buSzPct val="100000"/>
        <a:buFont typeface="Lucida Grande" charset="0"/>
        <a:buChar char="»"/>
        <a:defRPr sz="2800">
          <a:solidFill>
            <a:schemeClr val="tx1"/>
          </a:solidFill>
          <a:latin typeface="+mn-lt"/>
          <a:cs typeface="+mn-cs"/>
          <a:sym typeface="Arial" charset="0"/>
        </a:defRPr>
      </a:lvl5pPr>
      <a:lvl6pPr marL="3390900" indent="-320675" algn="l" rtl="0" fontAlgn="base">
        <a:spcBef>
          <a:spcPts val="700"/>
        </a:spcBef>
        <a:spcAft>
          <a:spcPct val="0"/>
        </a:spcAft>
        <a:buClr>
          <a:srgbClr val="FFFFFF"/>
        </a:buClr>
        <a:buSzPct val="100000"/>
        <a:buFont typeface="Lucida Grande" charset="0"/>
        <a:buChar char="»"/>
        <a:defRPr sz="2800">
          <a:solidFill>
            <a:schemeClr val="tx1"/>
          </a:solidFill>
          <a:latin typeface="+mn-lt"/>
          <a:cs typeface="+mn-cs"/>
          <a:sym typeface="Arial" charset="0"/>
        </a:defRPr>
      </a:lvl6pPr>
      <a:lvl7pPr marL="3848100" indent="-320675" algn="l" rtl="0" fontAlgn="base">
        <a:spcBef>
          <a:spcPts val="700"/>
        </a:spcBef>
        <a:spcAft>
          <a:spcPct val="0"/>
        </a:spcAft>
        <a:buClr>
          <a:srgbClr val="FFFFFF"/>
        </a:buClr>
        <a:buSzPct val="100000"/>
        <a:buFont typeface="Lucida Grande" charset="0"/>
        <a:buChar char="»"/>
        <a:defRPr sz="2800">
          <a:solidFill>
            <a:schemeClr val="tx1"/>
          </a:solidFill>
          <a:latin typeface="+mn-lt"/>
          <a:cs typeface="+mn-cs"/>
          <a:sym typeface="Arial" charset="0"/>
        </a:defRPr>
      </a:lvl7pPr>
      <a:lvl8pPr marL="4305300" indent="-320675" algn="l" rtl="0" fontAlgn="base">
        <a:spcBef>
          <a:spcPts val="700"/>
        </a:spcBef>
        <a:spcAft>
          <a:spcPct val="0"/>
        </a:spcAft>
        <a:buClr>
          <a:srgbClr val="FFFFFF"/>
        </a:buClr>
        <a:buSzPct val="100000"/>
        <a:buFont typeface="Lucida Grande" charset="0"/>
        <a:buChar char="»"/>
        <a:defRPr sz="2800">
          <a:solidFill>
            <a:schemeClr val="tx1"/>
          </a:solidFill>
          <a:latin typeface="+mn-lt"/>
          <a:cs typeface="+mn-cs"/>
          <a:sym typeface="Arial" charset="0"/>
        </a:defRPr>
      </a:lvl8pPr>
      <a:lvl9pPr marL="4762500" indent="-320675" algn="l" rtl="0" fontAlgn="base">
        <a:spcBef>
          <a:spcPts val="700"/>
        </a:spcBef>
        <a:spcAft>
          <a:spcPct val="0"/>
        </a:spcAft>
        <a:buClr>
          <a:srgbClr val="FFFFFF"/>
        </a:buClr>
        <a:buSzPct val="100000"/>
        <a:buFont typeface="Lucida Grande" charset="0"/>
        <a:buChar char="»"/>
        <a:defRPr sz="2800">
          <a:solidFill>
            <a:schemeClr val="tx1"/>
          </a:solidFill>
          <a:latin typeface="+mn-lt"/>
          <a:cs typeface="+mn-cs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7051675"/>
            <a:ext cx="11709400" cy="2144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37153" tIns="0" rIns="164584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eorgia" pitchFamily="18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5" r:id="rId2"/>
    <p:sldLayoutId id="2147483674" r:id="rId3"/>
    <p:sldLayoutId id="2147483673" r:id="rId4"/>
    <p:sldLayoutId id="2147483672" r:id="rId5"/>
    <p:sldLayoutId id="2147483671" r:id="rId6"/>
    <p:sldLayoutId id="2147483670" r:id="rId7"/>
    <p:sldLayoutId id="2147483669" r:id="rId8"/>
    <p:sldLayoutId id="2147483668" r:id="rId9"/>
    <p:sldLayoutId id="2147483667" r:id="rId10"/>
    <p:sldLayoutId id="2147483666" r:id="rId11"/>
  </p:sldLayoutIdLst>
  <p:transition/>
  <p:txStyles>
    <p:titleStyle>
      <a:lvl1pPr marL="84138" indent="-58738" algn="ctr" rtl="0" eaLnBrk="0" fontAlgn="base" hangingPunct="0">
        <a:spcBef>
          <a:spcPct val="0"/>
        </a:spcBef>
        <a:spcAft>
          <a:spcPct val="0"/>
        </a:spcAft>
        <a:defRPr sz="5500" b="1" i="1">
          <a:solidFill>
            <a:schemeClr val="tx1"/>
          </a:solidFill>
          <a:latin typeface="+mj-lt"/>
          <a:ea typeface="+mj-ea"/>
          <a:cs typeface="+mj-cs"/>
          <a:sym typeface="Georgia" pitchFamily="18" charset="0"/>
        </a:defRPr>
      </a:lvl1pPr>
      <a:lvl2pPr marL="84138" indent="-58738" algn="ctr" rtl="0" eaLnBrk="0" fontAlgn="base" hangingPunct="0">
        <a:spcBef>
          <a:spcPct val="0"/>
        </a:spcBef>
        <a:spcAft>
          <a:spcPct val="0"/>
        </a:spcAft>
        <a:defRPr sz="5500" b="1" i="1">
          <a:solidFill>
            <a:schemeClr val="tx1"/>
          </a:solidFill>
          <a:latin typeface="Georgia" pitchFamily="18" charset="0"/>
          <a:sym typeface="Georgia" pitchFamily="18" charset="0"/>
        </a:defRPr>
      </a:lvl2pPr>
      <a:lvl3pPr marL="84138" indent="-58738" algn="ctr" rtl="0" eaLnBrk="0" fontAlgn="base" hangingPunct="0">
        <a:spcBef>
          <a:spcPct val="0"/>
        </a:spcBef>
        <a:spcAft>
          <a:spcPct val="0"/>
        </a:spcAft>
        <a:defRPr sz="5500" b="1" i="1">
          <a:solidFill>
            <a:schemeClr val="tx1"/>
          </a:solidFill>
          <a:latin typeface="Georgia" pitchFamily="18" charset="0"/>
          <a:sym typeface="Georgia" pitchFamily="18" charset="0"/>
        </a:defRPr>
      </a:lvl3pPr>
      <a:lvl4pPr marL="84138" indent="-58738" algn="ctr" rtl="0" eaLnBrk="0" fontAlgn="base" hangingPunct="0">
        <a:spcBef>
          <a:spcPct val="0"/>
        </a:spcBef>
        <a:spcAft>
          <a:spcPct val="0"/>
        </a:spcAft>
        <a:defRPr sz="5500" b="1" i="1">
          <a:solidFill>
            <a:schemeClr val="tx1"/>
          </a:solidFill>
          <a:latin typeface="Georgia" pitchFamily="18" charset="0"/>
          <a:sym typeface="Georgia" pitchFamily="18" charset="0"/>
        </a:defRPr>
      </a:lvl4pPr>
      <a:lvl5pPr marL="84138" indent="-58738" algn="ctr" rtl="0" eaLnBrk="0" fontAlgn="base" hangingPunct="0">
        <a:spcBef>
          <a:spcPct val="0"/>
        </a:spcBef>
        <a:spcAft>
          <a:spcPct val="0"/>
        </a:spcAft>
        <a:defRPr sz="5500" b="1" i="1">
          <a:solidFill>
            <a:schemeClr val="tx1"/>
          </a:solidFill>
          <a:latin typeface="Georgia" pitchFamily="18" charset="0"/>
          <a:sym typeface="Georgia" pitchFamily="18" charset="0"/>
        </a:defRPr>
      </a:lvl5pPr>
      <a:lvl6pPr marL="539750" indent="-57150" algn="ctr" rtl="0" fontAlgn="base">
        <a:spcBef>
          <a:spcPct val="0"/>
        </a:spcBef>
        <a:spcAft>
          <a:spcPct val="0"/>
        </a:spcAft>
        <a:defRPr sz="5600" b="1" i="1">
          <a:solidFill>
            <a:schemeClr val="tx1"/>
          </a:solidFill>
          <a:latin typeface="Georgia" pitchFamily="18" charset="0"/>
          <a:sym typeface="Georgia" pitchFamily="18" charset="0"/>
        </a:defRPr>
      </a:lvl6pPr>
      <a:lvl7pPr marL="996950" indent="-57150" algn="ctr" rtl="0" fontAlgn="base">
        <a:spcBef>
          <a:spcPct val="0"/>
        </a:spcBef>
        <a:spcAft>
          <a:spcPct val="0"/>
        </a:spcAft>
        <a:defRPr sz="5600" b="1" i="1">
          <a:solidFill>
            <a:schemeClr val="tx1"/>
          </a:solidFill>
          <a:latin typeface="Georgia" pitchFamily="18" charset="0"/>
          <a:sym typeface="Georgia" pitchFamily="18" charset="0"/>
        </a:defRPr>
      </a:lvl7pPr>
      <a:lvl8pPr marL="1454150" indent="-57150" algn="ctr" rtl="0" fontAlgn="base">
        <a:spcBef>
          <a:spcPct val="0"/>
        </a:spcBef>
        <a:spcAft>
          <a:spcPct val="0"/>
        </a:spcAft>
        <a:defRPr sz="5600" b="1" i="1">
          <a:solidFill>
            <a:schemeClr val="tx1"/>
          </a:solidFill>
          <a:latin typeface="Georgia" pitchFamily="18" charset="0"/>
          <a:sym typeface="Georgia" pitchFamily="18" charset="0"/>
        </a:defRPr>
      </a:lvl8pPr>
      <a:lvl9pPr marL="1911350" indent="-57150" algn="ctr" rtl="0" fontAlgn="base">
        <a:spcBef>
          <a:spcPct val="0"/>
        </a:spcBef>
        <a:spcAft>
          <a:spcPct val="0"/>
        </a:spcAft>
        <a:defRPr sz="5600" b="1" i="1">
          <a:solidFill>
            <a:schemeClr val="tx1"/>
          </a:solidFill>
          <a:latin typeface="Georgia" pitchFamily="18" charset="0"/>
          <a:sym typeface="Georgia" pitchFamily="18" charset="0"/>
        </a:defRPr>
      </a:lvl9pPr>
    </p:titleStyle>
    <p:bodyStyle>
      <a:lvl1pPr marL="536575" indent="-479425" algn="l" rtl="0" eaLnBrk="0" fontAlgn="base" hangingPunct="0">
        <a:spcBef>
          <a:spcPts val="1100"/>
        </a:spcBef>
        <a:spcAft>
          <a:spcPct val="0"/>
        </a:spcAft>
        <a:buClr>
          <a:srgbClr val="FFFFFF"/>
        </a:buClr>
        <a:buSzPct val="100000"/>
        <a:buFont typeface="Lucida Grande" charset="0"/>
        <a:buChar char="•"/>
        <a:defRPr sz="4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1100138" indent="-390525" algn="l" rtl="0" eaLnBrk="0" fontAlgn="base" hangingPunct="0">
        <a:spcBef>
          <a:spcPts val="913"/>
        </a:spcBef>
        <a:spcAft>
          <a:spcPct val="0"/>
        </a:spcAft>
        <a:buClr>
          <a:srgbClr val="FFFFFF"/>
        </a:buClr>
        <a:buSzPct val="100000"/>
        <a:buFont typeface="Lucida Grande" charset="0"/>
        <a:buChar char="–"/>
        <a:defRPr sz="3800">
          <a:solidFill>
            <a:schemeClr val="tx1"/>
          </a:solidFill>
          <a:latin typeface="+mn-lt"/>
          <a:cs typeface="+mn-cs"/>
          <a:sym typeface="Arial" charset="0"/>
        </a:defRPr>
      </a:lvl2pPr>
      <a:lvl3pPr marL="1682750" indent="-325438" algn="l" rtl="0" eaLnBrk="0" fontAlgn="base" hangingPunct="0">
        <a:spcBef>
          <a:spcPts val="800"/>
        </a:spcBef>
        <a:spcAft>
          <a:spcPct val="0"/>
        </a:spcAft>
        <a:buClr>
          <a:srgbClr val="FFFFFF"/>
        </a:buClr>
        <a:buSzPct val="100000"/>
        <a:buFont typeface="Lucida Grande" charset="0"/>
        <a:buChar char="•"/>
        <a:defRPr sz="3400">
          <a:solidFill>
            <a:schemeClr val="tx1"/>
          </a:solidFill>
          <a:latin typeface="+mn-lt"/>
          <a:cs typeface="+mn-cs"/>
          <a:sym typeface="Arial" charset="0"/>
        </a:defRPr>
      </a:lvl3pPr>
      <a:lvl4pPr marL="2330450" indent="-323850" algn="l" rtl="0" eaLnBrk="0" fontAlgn="base" hangingPunct="0">
        <a:spcBef>
          <a:spcPts val="688"/>
        </a:spcBef>
        <a:spcAft>
          <a:spcPct val="0"/>
        </a:spcAft>
        <a:buClr>
          <a:srgbClr val="FFFFFF"/>
        </a:buClr>
        <a:buSzPct val="100000"/>
        <a:buFont typeface="Lucida Grande" charset="0"/>
        <a:buChar char="–"/>
        <a:defRPr sz="2800">
          <a:solidFill>
            <a:schemeClr val="tx1"/>
          </a:solidFill>
          <a:latin typeface="+mn-lt"/>
          <a:cs typeface="+mn-cs"/>
          <a:sym typeface="Arial" charset="0"/>
        </a:defRPr>
      </a:lvl4pPr>
      <a:lvl5pPr marL="2979738" indent="-322263" algn="l" rtl="0" eaLnBrk="0" fontAlgn="base" hangingPunct="0">
        <a:spcBef>
          <a:spcPts val="688"/>
        </a:spcBef>
        <a:spcAft>
          <a:spcPct val="0"/>
        </a:spcAft>
        <a:buClr>
          <a:srgbClr val="FFFFFF"/>
        </a:buClr>
        <a:buSzPct val="100000"/>
        <a:buFont typeface="Lucida Grande" charset="0"/>
        <a:buChar char="»"/>
        <a:defRPr sz="2800">
          <a:solidFill>
            <a:schemeClr val="tx1"/>
          </a:solidFill>
          <a:latin typeface="+mn-lt"/>
          <a:cs typeface="+mn-cs"/>
          <a:sym typeface="Arial" charset="0"/>
        </a:defRPr>
      </a:lvl5pPr>
      <a:lvl6pPr marL="3436938" indent="-322263" algn="l" rtl="0" fontAlgn="base">
        <a:spcBef>
          <a:spcPts val="700"/>
        </a:spcBef>
        <a:spcAft>
          <a:spcPct val="0"/>
        </a:spcAft>
        <a:buClr>
          <a:srgbClr val="FFFFFF"/>
        </a:buClr>
        <a:buSzPct val="100000"/>
        <a:buFont typeface="Lucida Grande" charset="0"/>
        <a:buChar char="»"/>
        <a:defRPr sz="2800">
          <a:solidFill>
            <a:schemeClr val="tx1"/>
          </a:solidFill>
          <a:latin typeface="+mn-lt"/>
          <a:cs typeface="+mn-cs"/>
          <a:sym typeface="Arial" charset="0"/>
        </a:defRPr>
      </a:lvl6pPr>
      <a:lvl7pPr marL="3894138" indent="-322263" algn="l" rtl="0" fontAlgn="base">
        <a:spcBef>
          <a:spcPts val="700"/>
        </a:spcBef>
        <a:spcAft>
          <a:spcPct val="0"/>
        </a:spcAft>
        <a:buClr>
          <a:srgbClr val="FFFFFF"/>
        </a:buClr>
        <a:buSzPct val="100000"/>
        <a:buFont typeface="Lucida Grande" charset="0"/>
        <a:buChar char="»"/>
        <a:defRPr sz="2800">
          <a:solidFill>
            <a:schemeClr val="tx1"/>
          </a:solidFill>
          <a:latin typeface="+mn-lt"/>
          <a:cs typeface="+mn-cs"/>
          <a:sym typeface="Arial" charset="0"/>
        </a:defRPr>
      </a:lvl7pPr>
      <a:lvl8pPr marL="4351338" indent="-322263" algn="l" rtl="0" fontAlgn="base">
        <a:spcBef>
          <a:spcPts val="700"/>
        </a:spcBef>
        <a:spcAft>
          <a:spcPct val="0"/>
        </a:spcAft>
        <a:buClr>
          <a:srgbClr val="FFFFFF"/>
        </a:buClr>
        <a:buSzPct val="100000"/>
        <a:buFont typeface="Lucida Grande" charset="0"/>
        <a:buChar char="»"/>
        <a:defRPr sz="2800">
          <a:solidFill>
            <a:schemeClr val="tx1"/>
          </a:solidFill>
          <a:latin typeface="+mn-lt"/>
          <a:cs typeface="+mn-cs"/>
          <a:sym typeface="Arial" charset="0"/>
        </a:defRPr>
      </a:lvl8pPr>
      <a:lvl9pPr marL="4808538" indent="-322263" algn="l" rtl="0" fontAlgn="base">
        <a:spcBef>
          <a:spcPts val="700"/>
        </a:spcBef>
        <a:spcAft>
          <a:spcPct val="0"/>
        </a:spcAft>
        <a:buClr>
          <a:srgbClr val="FFFFFF"/>
        </a:buClr>
        <a:buSzPct val="100000"/>
        <a:buFont typeface="Lucida Grande" charset="0"/>
        <a:buChar char="»"/>
        <a:defRPr sz="2800">
          <a:solidFill>
            <a:schemeClr val="tx1"/>
          </a:solidFill>
          <a:latin typeface="+mn-lt"/>
          <a:cs typeface="+mn-cs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35000" y="228600"/>
            <a:ext cx="11710988" cy="1600200"/>
          </a:xfrm>
          <a:noFill/>
        </p:spPr>
        <p:txBody>
          <a:bodyPr/>
          <a:lstStyle/>
          <a:p>
            <a:pPr marL="0" indent="0" eaLnBrk="1" hangingPunct="1"/>
            <a:r>
              <a:rPr lang="en-US" sz="2800" b="0" i="0" smtClean="0"/>
              <a:t>Es una salvación tan grande, porque …</a:t>
            </a:r>
            <a:r>
              <a:rPr lang="en-US" sz="4800" smtClean="0"/>
              <a:t>                   </a:t>
            </a:r>
            <a:r>
              <a:rPr lang="en-US" sz="4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 El Peligro Es Grande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3608388" y="2514600"/>
            <a:ext cx="9144000" cy="7239000"/>
          </a:xfrm>
          <a:ln/>
        </p:spPr>
        <p:txBody>
          <a:bodyPr/>
          <a:lstStyle/>
          <a:p>
            <a:pPr marL="0" indent="11113" eaLnBrk="1" hangingPunct="1">
              <a:lnSpc>
                <a:spcPct val="80000"/>
              </a:lnSpc>
            </a:pPr>
            <a:r>
              <a:rPr lang="es-MX" sz="2800" b="1" smtClean="0">
                <a:latin typeface="Georgia" pitchFamily="18" charset="0"/>
              </a:rPr>
              <a:t>  Esto es, el peligro del castigo eterno es grande</a:t>
            </a:r>
          </a:p>
          <a:p>
            <a:pPr marL="0" indent="11113" eaLnBrk="1" hangingPunct="1">
              <a:lnSpc>
                <a:spcPct val="80000"/>
              </a:lnSpc>
              <a:buFont typeface="Lucida Grande" charset="0"/>
              <a:buNone/>
            </a:pPr>
            <a:r>
              <a:rPr lang="es-MX" sz="2800" smtClean="0">
                <a:latin typeface="Georgia" pitchFamily="18" charset="0"/>
              </a:rPr>
              <a:t>   -- El castigo eterno es el infierno</a:t>
            </a:r>
          </a:p>
          <a:p>
            <a:pPr marL="0" indent="11113" eaLnBrk="1" hangingPunct="1">
              <a:lnSpc>
                <a:spcPct val="80000"/>
              </a:lnSpc>
              <a:buFont typeface="Lucida Grande" charset="0"/>
              <a:buNone/>
            </a:pPr>
            <a:r>
              <a:rPr lang="es-MX" sz="2800" smtClean="0">
                <a:latin typeface="Georgia" pitchFamily="18" charset="0"/>
              </a:rPr>
              <a:t>   -- El castigo eterno es la muerte segunda</a:t>
            </a:r>
          </a:p>
          <a:p>
            <a:pPr marL="0" indent="11113" eaLnBrk="1" hangingPunct="1">
              <a:lnSpc>
                <a:spcPct val="80000"/>
              </a:lnSpc>
              <a:buFont typeface="Lucida Grande" charset="0"/>
              <a:buNone/>
            </a:pPr>
            <a:r>
              <a:rPr lang="es-MX" sz="2800" smtClean="0">
                <a:latin typeface="Georgia" pitchFamily="18" charset="0"/>
              </a:rPr>
              <a:t>   -- El castigo eterno es el lago de fuego</a:t>
            </a:r>
            <a:r>
              <a:rPr lang="es-MX" sz="2800" b="1" smtClean="0">
                <a:latin typeface="Georgia" pitchFamily="18" charset="0"/>
              </a:rPr>
              <a:t> </a:t>
            </a:r>
          </a:p>
          <a:p>
            <a:pPr marL="0" indent="11113" eaLnBrk="1" hangingPunct="1">
              <a:lnSpc>
                <a:spcPct val="80000"/>
              </a:lnSpc>
            </a:pPr>
            <a:r>
              <a:rPr lang="es-MX" sz="2800" b="1" smtClean="0">
                <a:solidFill>
                  <a:srgbClr val="FFFF00"/>
                </a:solidFill>
                <a:latin typeface="Georgia" pitchFamily="18" charset="0"/>
              </a:rPr>
              <a:t>  La salvación es tan grande puesto que nos salva de este gran y horrendo peligro</a:t>
            </a:r>
            <a:r>
              <a:rPr lang="es-MX" b="1" smtClean="0"/>
              <a:t>  </a:t>
            </a:r>
          </a:p>
          <a:p>
            <a:pPr marL="0" indent="11113" eaLnBrk="1" hangingPunct="1">
              <a:lnSpc>
                <a:spcPct val="80000"/>
              </a:lnSpc>
              <a:buFont typeface="Lucida Grande" charset="0"/>
              <a:buNone/>
            </a:pPr>
            <a:r>
              <a:rPr lang="es-MX" sz="2800" b="1" smtClean="0">
                <a:latin typeface="Georgia" pitchFamily="18" charset="0"/>
              </a:rPr>
              <a:t>  -- “</a:t>
            </a:r>
            <a:r>
              <a:rPr lang="es-MX" sz="2800" smtClean="0"/>
              <a:t>Y éstos irán al castigo eterno, pero los justos   </a:t>
            </a:r>
          </a:p>
          <a:p>
            <a:pPr marL="0" indent="11113" eaLnBrk="1" hangingPunct="1">
              <a:lnSpc>
                <a:spcPct val="80000"/>
              </a:lnSpc>
              <a:buFont typeface="Lucida Grande" charset="0"/>
              <a:buNone/>
            </a:pPr>
            <a:r>
              <a:rPr lang="es-MX" sz="2800" smtClean="0"/>
              <a:t>    a la vida</a:t>
            </a:r>
            <a:r>
              <a:rPr lang="es-MX" sz="2800" b="1" smtClean="0"/>
              <a:t> </a:t>
            </a:r>
            <a:r>
              <a:rPr lang="es-MX" sz="2800" smtClean="0"/>
              <a:t>eterna” </a:t>
            </a:r>
            <a:r>
              <a:rPr lang="es-MX" sz="2800" smtClean="0">
                <a:latin typeface="Georgia" pitchFamily="18" charset="0"/>
              </a:rPr>
              <a:t>(Mateo 25:46)</a:t>
            </a:r>
          </a:p>
          <a:p>
            <a:pPr marL="0" indent="11113" eaLnBrk="1" hangingPunct="1">
              <a:lnSpc>
                <a:spcPct val="80000"/>
              </a:lnSpc>
              <a:buFont typeface="Lucida Grande" charset="0"/>
              <a:buNone/>
            </a:pPr>
            <a:r>
              <a:rPr lang="es-MX" sz="2400" b="1" smtClean="0">
                <a:latin typeface="Georgia" pitchFamily="18" charset="0"/>
              </a:rPr>
              <a:t>  </a:t>
            </a:r>
            <a:r>
              <a:rPr lang="es-MX" sz="2800" b="1" smtClean="0">
                <a:latin typeface="Georgia" pitchFamily="18" charset="0"/>
              </a:rPr>
              <a:t>-- “… </a:t>
            </a:r>
            <a:r>
              <a:rPr lang="es-MX" sz="2800" smtClean="0">
                <a:latin typeface="Georgia" pitchFamily="18" charset="0"/>
              </a:rPr>
              <a:t>sino cierta horrenda expectación de juicio, y la   </a:t>
            </a:r>
          </a:p>
          <a:p>
            <a:pPr marL="0" indent="11113" eaLnBrk="1" hangingPunct="1">
              <a:lnSpc>
                <a:spcPct val="80000"/>
              </a:lnSpc>
              <a:buFont typeface="Lucida Grande" charset="0"/>
              <a:buNone/>
            </a:pPr>
            <a:r>
              <a:rPr lang="es-MX" sz="2800" smtClean="0">
                <a:latin typeface="Georgia" pitchFamily="18" charset="0"/>
              </a:rPr>
              <a:t>       furia de UN FUEGO QUE HA DE CONSUMIR A LOS   </a:t>
            </a:r>
          </a:p>
          <a:p>
            <a:pPr marL="0" indent="11113" eaLnBrk="1" hangingPunct="1">
              <a:lnSpc>
                <a:spcPct val="80000"/>
              </a:lnSpc>
              <a:buFont typeface="Lucida Grande" charset="0"/>
              <a:buNone/>
            </a:pPr>
            <a:r>
              <a:rPr lang="es-MX" sz="2800" smtClean="0">
                <a:latin typeface="Georgia" pitchFamily="18" charset="0"/>
              </a:rPr>
              <a:t>      ADVERSARIOS” (Heb. 10:27)</a:t>
            </a:r>
          </a:p>
          <a:p>
            <a:pPr marL="0" indent="11113" eaLnBrk="1" hangingPunct="1">
              <a:lnSpc>
                <a:spcPct val="80000"/>
              </a:lnSpc>
              <a:buFont typeface="Lucida Grande" charset="0"/>
              <a:buNone/>
            </a:pPr>
            <a:r>
              <a:rPr lang="es-MX" sz="2800" smtClean="0">
                <a:latin typeface="Georgia" pitchFamily="18" charset="0"/>
              </a:rPr>
              <a:t>  -- “</a:t>
            </a:r>
            <a:r>
              <a:rPr lang="en-US" sz="2800" smtClean="0">
                <a:latin typeface="Georgia" pitchFamily="18" charset="0"/>
              </a:rPr>
              <a:t>¡</a:t>
            </a:r>
            <a:r>
              <a:rPr lang="es-MX" sz="2800" smtClean="0">
                <a:latin typeface="Georgia" pitchFamily="18" charset="0"/>
              </a:rPr>
              <a:t>horrenda cosa es caer en manos del Dios vivo </a:t>
            </a:r>
            <a:r>
              <a:rPr lang="en-US" sz="2800" smtClean="0">
                <a:latin typeface="Georgia" pitchFamily="18" charset="0"/>
              </a:rPr>
              <a:t>!</a:t>
            </a:r>
            <a:r>
              <a:rPr lang="es-MX" sz="2800" smtClean="0">
                <a:latin typeface="Georgia" pitchFamily="18" charset="0"/>
              </a:rPr>
              <a:t>  </a:t>
            </a:r>
          </a:p>
          <a:p>
            <a:pPr marL="0" indent="11113" eaLnBrk="1" hangingPunct="1">
              <a:lnSpc>
                <a:spcPct val="80000"/>
              </a:lnSpc>
              <a:buFont typeface="Lucida Grande" charset="0"/>
              <a:buNone/>
            </a:pPr>
            <a:r>
              <a:rPr lang="es-MX" sz="2800" smtClean="0">
                <a:latin typeface="Georgia" pitchFamily="18" charset="0"/>
              </a:rPr>
              <a:t>      </a:t>
            </a:r>
            <a:r>
              <a:rPr lang="en-US" sz="2800" smtClean="0">
                <a:latin typeface="Georgia" pitchFamily="18" charset="0"/>
              </a:rPr>
              <a:t>(Heb. 10:31)</a:t>
            </a:r>
          </a:p>
          <a:p>
            <a:pPr marL="0" indent="11113" eaLnBrk="1" hangingPunct="1">
              <a:lnSpc>
                <a:spcPct val="80000"/>
              </a:lnSpc>
              <a:buFont typeface="Lucida Grande" charset="0"/>
              <a:buNone/>
            </a:pPr>
            <a:r>
              <a:rPr lang="es-MX" sz="2800" smtClean="0">
                <a:latin typeface="Georgia" pitchFamily="18" charset="0"/>
              </a:rPr>
              <a:t>   </a:t>
            </a:r>
            <a:endParaRPr lang="en-US" sz="2800" smtClean="0"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3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35000" y="228600"/>
            <a:ext cx="11710988" cy="1600200"/>
          </a:xfrm>
          <a:noFill/>
        </p:spPr>
        <p:txBody>
          <a:bodyPr/>
          <a:lstStyle/>
          <a:p>
            <a:pPr marL="0" indent="0" eaLnBrk="1" hangingPunct="1"/>
            <a:r>
              <a:rPr lang="en-US" sz="2800" b="0" i="0" smtClean="0"/>
              <a:t>Es una salvación tan grande, porque …</a:t>
            </a:r>
            <a:r>
              <a:rPr lang="en-US" sz="4800" smtClean="0"/>
              <a:t>                   </a:t>
            </a:r>
            <a:r>
              <a:rPr lang="en-US" sz="4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6. El Poder Es Grande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3608388" y="2514600"/>
            <a:ext cx="9396412" cy="7239000"/>
          </a:xfrm>
          <a:ln/>
        </p:spPr>
        <p:txBody>
          <a:bodyPr/>
          <a:lstStyle/>
          <a:p>
            <a:pPr marL="0" indent="11113" eaLnBrk="1" hangingPunct="1">
              <a:lnSpc>
                <a:spcPct val="80000"/>
              </a:lnSpc>
              <a:buFont typeface="Lucida Grande" charset="0"/>
              <a:buNone/>
            </a:pPr>
            <a:r>
              <a:rPr lang="es-MX" sz="3100" smtClean="0">
                <a:solidFill>
                  <a:srgbClr val="FFFF00"/>
                </a:solidFill>
                <a:latin typeface="Georgia" pitchFamily="18" charset="0"/>
              </a:rPr>
              <a:t>El Evangelio es el único poder que puede salvarnos</a:t>
            </a:r>
          </a:p>
          <a:p>
            <a:pPr marL="0" indent="11113" eaLnBrk="1" hangingPunct="1">
              <a:lnSpc>
                <a:spcPct val="80000"/>
              </a:lnSpc>
            </a:pPr>
            <a:r>
              <a:rPr lang="es-MX" sz="2800" smtClean="0">
                <a:latin typeface="Georgia" pitchFamily="18" charset="0"/>
              </a:rPr>
              <a:t>   “</a:t>
            </a:r>
            <a:r>
              <a:rPr lang="en-US" sz="2800" smtClean="0">
                <a:latin typeface="Georgia" pitchFamily="18" charset="0"/>
              </a:rPr>
              <a:t>Porque no me avergüenzo del evangelio, pues </a:t>
            </a:r>
            <a:r>
              <a:rPr lang="en-US" sz="2800" smtClean="0">
                <a:solidFill>
                  <a:srgbClr val="FFFF00"/>
                </a:solidFill>
                <a:latin typeface="Georgia" pitchFamily="18" charset="0"/>
              </a:rPr>
              <a:t>es el   </a:t>
            </a:r>
          </a:p>
          <a:p>
            <a:pPr marL="0" indent="11113" eaLnBrk="1" hangingPunct="1">
              <a:lnSpc>
                <a:spcPct val="80000"/>
              </a:lnSpc>
              <a:buFont typeface="Lucida Grande" charset="0"/>
              <a:buNone/>
            </a:pPr>
            <a:r>
              <a:rPr lang="en-US" sz="2800" smtClean="0">
                <a:solidFill>
                  <a:srgbClr val="FFFF00"/>
                </a:solidFill>
                <a:latin typeface="Georgia" pitchFamily="18" charset="0"/>
              </a:rPr>
              <a:t>     poder de Dios para la salvación</a:t>
            </a:r>
            <a:r>
              <a:rPr lang="en-US" sz="2800" smtClean="0">
                <a:latin typeface="Georgia" pitchFamily="18" charset="0"/>
              </a:rPr>
              <a:t> de todo el que cree”  </a:t>
            </a:r>
          </a:p>
          <a:p>
            <a:pPr marL="0" indent="11113" eaLnBrk="1" hangingPunct="1">
              <a:lnSpc>
                <a:spcPct val="80000"/>
              </a:lnSpc>
              <a:buFont typeface="Lucida Grande" charset="0"/>
              <a:buNone/>
            </a:pPr>
            <a:r>
              <a:rPr lang="en-US" sz="2800" smtClean="0">
                <a:latin typeface="Georgia" pitchFamily="18" charset="0"/>
              </a:rPr>
              <a:t>     Rom. 1:16</a:t>
            </a:r>
          </a:p>
          <a:p>
            <a:pPr marL="0" indent="11113" eaLnBrk="1" hangingPunct="1">
              <a:lnSpc>
                <a:spcPct val="80000"/>
              </a:lnSpc>
            </a:pPr>
            <a:r>
              <a:rPr lang="es-MX" sz="2800" smtClean="0">
                <a:latin typeface="Georgia" pitchFamily="18" charset="0"/>
              </a:rPr>
              <a:t>  En el idioma original, esta palabra “poder” es “dúnamis”  </a:t>
            </a:r>
          </a:p>
          <a:p>
            <a:pPr marL="0" indent="11113" eaLnBrk="1" hangingPunct="1">
              <a:lnSpc>
                <a:spcPct val="80000"/>
              </a:lnSpc>
              <a:buFont typeface="Lucida Grande" charset="0"/>
              <a:buNone/>
            </a:pPr>
            <a:r>
              <a:rPr lang="es-MX" sz="2800" smtClean="0">
                <a:latin typeface="Georgia" pitchFamily="18" charset="0"/>
              </a:rPr>
              <a:t>   de donde viene la palabra “dinamita” (explosivo)</a:t>
            </a:r>
          </a:p>
          <a:p>
            <a:pPr marL="0" indent="11113" eaLnBrk="1" hangingPunct="1">
              <a:lnSpc>
                <a:spcPct val="80000"/>
              </a:lnSpc>
            </a:pPr>
            <a:r>
              <a:rPr lang="es-MX" sz="2800" smtClean="0">
                <a:latin typeface="Georgia" pitchFamily="18" charset="0"/>
              </a:rPr>
              <a:t>  No hay poder ni plan humano que pueda salvarnos del    </a:t>
            </a:r>
          </a:p>
          <a:p>
            <a:pPr marL="0" indent="11113" eaLnBrk="1" hangingPunct="1">
              <a:lnSpc>
                <a:spcPct val="80000"/>
              </a:lnSpc>
              <a:buFont typeface="Lucida Grande" charset="0"/>
              <a:buNone/>
            </a:pPr>
            <a:r>
              <a:rPr lang="es-MX" sz="2800" smtClean="0">
                <a:latin typeface="Georgia" pitchFamily="18" charset="0"/>
              </a:rPr>
              <a:t>    infierno, solamente el evangelio tiene ese PODER</a:t>
            </a:r>
          </a:p>
          <a:p>
            <a:pPr marL="0" indent="11113" eaLnBrk="1" hangingPunct="1">
              <a:lnSpc>
                <a:spcPct val="80000"/>
              </a:lnSpc>
            </a:pPr>
            <a:r>
              <a:rPr lang="es-MX" sz="2800" smtClean="0">
                <a:latin typeface="Georgia" pitchFamily="18" charset="0"/>
              </a:rPr>
              <a:t>  Para traernos estas “buenas nuevas” Dios usó de  </a:t>
            </a:r>
          </a:p>
          <a:p>
            <a:pPr marL="0" indent="11113" eaLnBrk="1" hangingPunct="1">
              <a:lnSpc>
                <a:spcPct val="80000"/>
              </a:lnSpc>
              <a:buFont typeface="Lucida Grande" charset="0"/>
              <a:buNone/>
            </a:pPr>
            <a:r>
              <a:rPr lang="es-MX" sz="2800" smtClean="0">
                <a:latin typeface="Georgia" pitchFamily="18" charset="0"/>
              </a:rPr>
              <a:t>   </a:t>
            </a:r>
            <a:r>
              <a:rPr lang="es-MX" sz="2800" b="1" u="sng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grandísimo poder omnipotente</a:t>
            </a:r>
          </a:p>
          <a:p>
            <a:pPr marL="0" indent="11113" eaLnBrk="1" hangingPunct="1">
              <a:lnSpc>
                <a:spcPct val="80000"/>
              </a:lnSpc>
              <a:buFont typeface="Lucida Grande" charset="0"/>
              <a:buNone/>
            </a:pPr>
            <a:r>
              <a:rPr lang="es-MX" sz="2800" smtClean="0">
                <a:latin typeface="Georgia" pitchFamily="18" charset="0"/>
              </a:rPr>
              <a:t>   -- El evangelio fue</a:t>
            </a:r>
            <a:r>
              <a:rPr lang="es-MX" sz="2800" smtClean="0">
                <a:solidFill>
                  <a:srgbClr val="FFFF00"/>
                </a:solidFill>
                <a:latin typeface="Georgia" pitchFamily="18" charset="0"/>
              </a:rPr>
              <a:t> planeado, profetizado, predicado</a:t>
            </a:r>
          </a:p>
          <a:p>
            <a:pPr marL="0" indent="11113" eaLnBrk="1" hangingPunct="1">
              <a:lnSpc>
                <a:spcPct val="80000"/>
              </a:lnSpc>
              <a:buFont typeface="Lucida Grande" charset="0"/>
              <a:buNone/>
            </a:pPr>
            <a:r>
              <a:rPr lang="es-MX" sz="2800" smtClean="0">
                <a:solidFill>
                  <a:srgbClr val="FFFF00"/>
                </a:solidFill>
                <a:latin typeface="Georgia" pitchFamily="18" charset="0"/>
              </a:rPr>
              <a:t>   </a:t>
            </a:r>
            <a:r>
              <a:rPr lang="es-MX" sz="2800" smtClean="0">
                <a:latin typeface="Georgia" pitchFamily="18" charset="0"/>
              </a:rPr>
              <a:t>-- El evangelio fue</a:t>
            </a:r>
            <a:r>
              <a:rPr lang="es-MX" sz="2800" smtClean="0">
                <a:solidFill>
                  <a:srgbClr val="FFFF00"/>
                </a:solidFill>
                <a:latin typeface="Georgia" pitchFamily="18" charset="0"/>
              </a:rPr>
              <a:t> revelado </a:t>
            </a:r>
            <a:r>
              <a:rPr lang="es-MX" sz="2800" smtClean="0">
                <a:latin typeface="Georgia" pitchFamily="18" charset="0"/>
              </a:rPr>
              <a:t>por inspiración</a:t>
            </a:r>
          </a:p>
          <a:p>
            <a:pPr marL="0" indent="11113" eaLnBrk="1" hangingPunct="1">
              <a:lnSpc>
                <a:spcPct val="80000"/>
              </a:lnSpc>
              <a:buFont typeface="Lucida Grande" charset="0"/>
              <a:buNone/>
            </a:pPr>
            <a:r>
              <a:rPr lang="es-MX" sz="2800" smtClean="0">
                <a:latin typeface="Georgia" pitchFamily="18" charset="0"/>
              </a:rPr>
              <a:t>   -- El evangelio fue</a:t>
            </a:r>
            <a:r>
              <a:rPr lang="es-MX" sz="2800" smtClean="0">
                <a:solidFill>
                  <a:srgbClr val="FFFF00"/>
                </a:solidFill>
                <a:latin typeface="Georgia" pitchFamily="18" charset="0"/>
              </a:rPr>
              <a:t> confirmado </a:t>
            </a:r>
            <a:r>
              <a:rPr lang="es-MX" sz="2800" smtClean="0">
                <a:latin typeface="Georgia" pitchFamily="18" charset="0"/>
              </a:rPr>
              <a:t>por obras milagrosas</a:t>
            </a:r>
          </a:p>
          <a:p>
            <a:pPr marL="0" indent="11113" eaLnBrk="1" hangingPunct="1">
              <a:lnSpc>
                <a:spcPct val="80000"/>
              </a:lnSpc>
            </a:pPr>
            <a:r>
              <a:rPr lang="es-MX" sz="2800" smtClean="0">
                <a:latin typeface="Georgia" pitchFamily="18" charset="0"/>
              </a:rPr>
              <a:t>  Esto hizo Dios para traernos una salvación tan grande</a:t>
            </a:r>
            <a:endParaRPr lang="en-US" sz="2800" smtClean="0"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3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3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3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33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35000" y="228600"/>
            <a:ext cx="11710988" cy="1600200"/>
          </a:xfrm>
          <a:noFill/>
        </p:spPr>
        <p:txBody>
          <a:bodyPr/>
          <a:lstStyle/>
          <a:p>
            <a:pPr marL="0" indent="0" eaLnBrk="1" hangingPunct="1"/>
            <a:r>
              <a:rPr lang="en-US" sz="2800" b="0" i="0" smtClean="0"/>
              <a:t>Es una salvación tan grande, porque …</a:t>
            </a:r>
            <a:r>
              <a:rPr lang="en-US" sz="4800" smtClean="0"/>
              <a:t>                   </a:t>
            </a:r>
            <a:r>
              <a:rPr lang="en-US" sz="4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7. El Premio Es Grande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3608388" y="2514600"/>
            <a:ext cx="9396412" cy="7239000"/>
          </a:xfrm>
          <a:ln/>
        </p:spPr>
        <p:txBody>
          <a:bodyPr/>
          <a:lstStyle/>
          <a:p>
            <a:pPr marL="0" indent="11113" eaLnBrk="1" hangingPunct="1">
              <a:lnSpc>
                <a:spcPct val="80000"/>
              </a:lnSpc>
            </a:pPr>
            <a:r>
              <a:rPr lang="es-MX" sz="3100" smtClean="0">
                <a:latin typeface="Georgia" pitchFamily="18" charset="0"/>
              </a:rPr>
              <a:t>  Solamente Dios puede recompensar nuestra fidelidad con un premio de esta talla</a:t>
            </a:r>
          </a:p>
          <a:p>
            <a:pPr marL="0" indent="11113" eaLnBrk="1" hangingPunct="1">
              <a:lnSpc>
                <a:spcPct val="80000"/>
              </a:lnSpc>
            </a:pPr>
            <a:r>
              <a:rPr lang="es-MX" sz="3100" smtClean="0">
                <a:latin typeface="Georgia" pitchFamily="18" charset="0"/>
              </a:rPr>
              <a:t>  ¡No hay premio más grande que heredar la vida eterna!</a:t>
            </a:r>
          </a:p>
          <a:p>
            <a:pPr marL="0" indent="11113" eaLnBrk="1" hangingPunct="1">
              <a:lnSpc>
                <a:spcPct val="80000"/>
              </a:lnSpc>
            </a:pPr>
            <a:r>
              <a:rPr lang="es-MX" sz="3100" smtClean="0">
                <a:latin typeface="Georgia" pitchFamily="18" charset="0"/>
              </a:rPr>
              <a:t>  ¡No hay premio más grande que estar con Dios en el Cielo (1 Ped. 1:3,4)</a:t>
            </a:r>
          </a:p>
          <a:p>
            <a:pPr marL="0" indent="11113" eaLnBrk="1" hangingPunct="1">
              <a:lnSpc>
                <a:spcPct val="80000"/>
              </a:lnSpc>
            </a:pPr>
            <a:r>
              <a:rPr lang="es-MX" sz="3100" smtClean="0">
                <a:latin typeface="Georgia" pitchFamily="18" charset="0"/>
              </a:rPr>
              <a:t>  ¡No hay premio más grande como el supremo llamamiento de Dios en Cristo Jesús (Fil. 3:14)</a:t>
            </a:r>
          </a:p>
          <a:p>
            <a:pPr marL="0" indent="11113" eaLnBrk="1" hangingPunct="1">
              <a:lnSpc>
                <a:spcPct val="80000"/>
              </a:lnSpc>
            </a:pPr>
            <a:r>
              <a:rPr lang="es-MX" sz="3100" smtClean="0">
                <a:solidFill>
                  <a:srgbClr val="FFFF00"/>
                </a:solidFill>
                <a:latin typeface="Georgia" pitchFamily="18" charset="0"/>
              </a:rPr>
              <a:t>  No hay premio más grande que esto, y si lo perdemos, ¡lo hemos perdido todo!  -- Por esta razón, nuestra salvación es GRANDÍSIMA</a:t>
            </a:r>
          </a:p>
          <a:p>
            <a:pPr marL="0" indent="11113" eaLnBrk="1" hangingPunct="1">
              <a:lnSpc>
                <a:spcPct val="80000"/>
              </a:lnSpc>
              <a:buFont typeface="Lucida Grande" charset="0"/>
              <a:buNone/>
            </a:pPr>
            <a:endParaRPr lang="es-MX" sz="3100" smtClean="0">
              <a:solidFill>
                <a:srgbClr val="FFFF00"/>
              </a:solidFill>
              <a:latin typeface="Georgia" pitchFamily="18" charset="0"/>
            </a:endParaRPr>
          </a:p>
          <a:p>
            <a:pPr marL="0" indent="11113" eaLnBrk="1" hangingPunct="1">
              <a:lnSpc>
                <a:spcPct val="80000"/>
              </a:lnSpc>
              <a:buFont typeface="Lucida Grande" charset="0"/>
              <a:buNone/>
            </a:pPr>
            <a:r>
              <a:rPr lang="es-MX" sz="3100" smtClean="0">
                <a:solidFill>
                  <a:srgbClr val="FFFF00"/>
                </a:solidFill>
                <a:latin typeface="Georgia" pitchFamily="18" charset="0"/>
              </a:rPr>
              <a:t> </a:t>
            </a:r>
            <a:endParaRPr lang="en-US" sz="2800" smtClean="0"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304800"/>
            <a:ext cx="11710988" cy="1524000"/>
          </a:xfrm>
          <a:noFill/>
        </p:spPr>
        <p:txBody>
          <a:bodyPr/>
          <a:lstStyle/>
          <a:p>
            <a:pPr marL="0" indent="0" eaLnBrk="1" hangingPunct="1"/>
            <a:r>
              <a:rPr lang="es-MX" sz="6300" smtClean="0"/>
              <a:t>CONCLUSIÓN</a:t>
            </a:r>
            <a:endParaRPr lang="en-US" sz="63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169988" y="1905000"/>
            <a:ext cx="10818812" cy="7848600"/>
          </a:xfrm>
          <a:noFill/>
        </p:spPr>
        <p:txBody>
          <a:bodyPr/>
          <a:lstStyle/>
          <a:p>
            <a:pPr marL="0" indent="11113" eaLnBrk="1" hangingPunct="1"/>
            <a:r>
              <a:rPr lang="es-MX" sz="2800" b="1" smtClean="0">
                <a:latin typeface="Georgia" pitchFamily="18" charset="0"/>
              </a:rPr>
              <a:t>  Esforcémonos a cuidar de nuestra salvación tan grande</a:t>
            </a:r>
          </a:p>
          <a:p>
            <a:pPr marL="0" indent="11113" eaLnBrk="1" hangingPunct="1"/>
            <a:r>
              <a:rPr lang="es-MX" sz="2800" b="1" smtClean="0">
                <a:latin typeface="Georgia" pitchFamily="18" charset="0"/>
              </a:rPr>
              <a:t>  Es una salvación tan grande porque ….</a:t>
            </a:r>
          </a:p>
          <a:p>
            <a:pPr marL="0" indent="11113" eaLnBrk="1" hangingPunct="1">
              <a:buFont typeface="Lucida Grande" charset="0"/>
              <a:buNone/>
            </a:pPr>
            <a:r>
              <a:rPr lang="es-MX" sz="2800" b="1" smtClean="0">
                <a:latin typeface="Georgia" pitchFamily="18" charset="0"/>
              </a:rPr>
              <a:t>         </a:t>
            </a:r>
            <a:r>
              <a:rPr lang="es-MX" sz="2400" b="1" smtClean="0">
                <a:latin typeface="Georgia" pitchFamily="18" charset="0"/>
              </a:rPr>
              <a:t>1.   </a:t>
            </a:r>
            <a:r>
              <a:rPr lang="es-MX" sz="2400" b="1" smtClean="0">
                <a:solidFill>
                  <a:srgbClr val="FFFF00"/>
                </a:solidFill>
                <a:latin typeface="Georgia" pitchFamily="18" charset="0"/>
              </a:rPr>
              <a:t>El PROVEEDOR</a:t>
            </a:r>
            <a:r>
              <a:rPr lang="es-MX" sz="2400" b="1" smtClean="0">
                <a:latin typeface="Georgia" pitchFamily="18" charset="0"/>
              </a:rPr>
              <a:t> de ella es </a:t>
            </a:r>
            <a:r>
              <a:rPr lang="es-MX" sz="2400" b="1" smtClean="0">
                <a:solidFill>
                  <a:srgbClr val="FFFF00"/>
                </a:solidFill>
                <a:latin typeface="Georgia" pitchFamily="18" charset="0"/>
              </a:rPr>
              <a:t>GRANDE</a:t>
            </a:r>
          </a:p>
          <a:p>
            <a:pPr marL="0" indent="11113" eaLnBrk="1" hangingPunct="1">
              <a:buFont typeface="Lucida Grande" charset="0"/>
              <a:buNone/>
            </a:pPr>
            <a:r>
              <a:rPr lang="es-MX" sz="2400" b="1" smtClean="0">
                <a:latin typeface="Georgia" pitchFamily="18" charset="0"/>
              </a:rPr>
              <a:t>         2.   </a:t>
            </a:r>
            <a:r>
              <a:rPr lang="es-MX" sz="2400" b="1" smtClean="0">
                <a:solidFill>
                  <a:srgbClr val="FFFF00"/>
                </a:solidFill>
                <a:latin typeface="Georgia" pitchFamily="18" charset="0"/>
              </a:rPr>
              <a:t>El  PRECIO</a:t>
            </a:r>
            <a:r>
              <a:rPr lang="es-MX" sz="2400" b="1" smtClean="0">
                <a:latin typeface="Georgia" pitchFamily="18" charset="0"/>
              </a:rPr>
              <a:t> pagado por ella es </a:t>
            </a:r>
            <a:r>
              <a:rPr lang="es-MX" sz="2400" b="1" smtClean="0">
                <a:solidFill>
                  <a:srgbClr val="FFFF00"/>
                </a:solidFill>
                <a:latin typeface="Georgia" pitchFamily="18" charset="0"/>
              </a:rPr>
              <a:t>GRANDE</a:t>
            </a:r>
          </a:p>
          <a:p>
            <a:pPr marL="0" indent="11113" eaLnBrk="1" hangingPunct="1">
              <a:buFont typeface="Lucida Grande" charset="0"/>
              <a:buNone/>
            </a:pPr>
            <a:r>
              <a:rPr lang="es-MX" sz="2400" b="1" smtClean="0">
                <a:latin typeface="Georgia" pitchFamily="18" charset="0"/>
              </a:rPr>
              <a:t>         3.   </a:t>
            </a:r>
            <a:r>
              <a:rPr lang="es-MX" sz="2400" b="1" smtClean="0">
                <a:solidFill>
                  <a:srgbClr val="FFFF00"/>
                </a:solidFill>
                <a:latin typeface="Georgia" pitchFamily="18" charset="0"/>
              </a:rPr>
              <a:t>El PLAN</a:t>
            </a:r>
            <a:r>
              <a:rPr lang="es-MX" sz="2400" b="1" smtClean="0">
                <a:latin typeface="Georgia" pitchFamily="18" charset="0"/>
              </a:rPr>
              <a:t> de salvación es </a:t>
            </a:r>
            <a:r>
              <a:rPr lang="es-MX" sz="2400" b="1" smtClean="0">
                <a:solidFill>
                  <a:srgbClr val="FFFF00"/>
                </a:solidFill>
                <a:latin typeface="Georgia" pitchFamily="18" charset="0"/>
              </a:rPr>
              <a:t>Grande</a:t>
            </a:r>
          </a:p>
          <a:p>
            <a:pPr marL="0" indent="11113" eaLnBrk="1" hangingPunct="1">
              <a:buFont typeface="Lucida Grande" charset="0"/>
              <a:buNone/>
            </a:pPr>
            <a:r>
              <a:rPr lang="es-MX" sz="2400" b="1" smtClean="0">
                <a:latin typeface="Georgia" pitchFamily="18" charset="0"/>
              </a:rPr>
              <a:t>         4.   </a:t>
            </a:r>
            <a:r>
              <a:rPr lang="es-MX" sz="2400" b="1" smtClean="0">
                <a:solidFill>
                  <a:srgbClr val="FFFF00"/>
                </a:solidFill>
                <a:latin typeface="Georgia" pitchFamily="18" charset="0"/>
              </a:rPr>
              <a:t>El PECADO</a:t>
            </a:r>
            <a:r>
              <a:rPr lang="es-MX" sz="2400" b="1" smtClean="0">
                <a:latin typeface="Georgia" pitchFamily="18" charset="0"/>
              </a:rPr>
              <a:t> es </a:t>
            </a:r>
            <a:r>
              <a:rPr lang="es-MX" sz="2400" b="1" smtClean="0">
                <a:solidFill>
                  <a:srgbClr val="FFFF00"/>
                </a:solidFill>
                <a:latin typeface="Georgia" pitchFamily="18" charset="0"/>
              </a:rPr>
              <a:t>GRANDE</a:t>
            </a:r>
          </a:p>
          <a:p>
            <a:pPr marL="0" indent="11113" eaLnBrk="1" hangingPunct="1">
              <a:buFont typeface="Lucida Grande" charset="0"/>
              <a:buNone/>
            </a:pPr>
            <a:r>
              <a:rPr lang="es-MX" sz="2400" b="1" smtClean="0">
                <a:latin typeface="Georgia" pitchFamily="18" charset="0"/>
              </a:rPr>
              <a:t>         5.   </a:t>
            </a:r>
            <a:r>
              <a:rPr lang="es-MX" sz="2400" b="1" smtClean="0">
                <a:solidFill>
                  <a:srgbClr val="FFFF00"/>
                </a:solidFill>
                <a:latin typeface="Georgia" pitchFamily="18" charset="0"/>
              </a:rPr>
              <a:t>El PELIGRO</a:t>
            </a:r>
            <a:r>
              <a:rPr lang="es-MX" sz="2400" b="1" smtClean="0">
                <a:latin typeface="Georgia" pitchFamily="18" charset="0"/>
              </a:rPr>
              <a:t> es </a:t>
            </a:r>
            <a:r>
              <a:rPr lang="es-MX" sz="2400" b="1" smtClean="0">
                <a:solidFill>
                  <a:srgbClr val="FFFF00"/>
                </a:solidFill>
                <a:latin typeface="Georgia" pitchFamily="18" charset="0"/>
              </a:rPr>
              <a:t>Grande</a:t>
            </a:r>
          </a:p>
          <a:p>
            <a:pPr marL="0" indent="11113" eaLnBrk="1" hangingPunct="1">
              <a:buFont typeface="Lucida Grande" charset="0"/>
              <a:buNone/>
            </a:pPr>
            <a:r>
              <a:rPr lang="es-MX" sz="2400" b="1" smtClean="0">
                <a:latin typeface="Georgia" pitchFamily="18" charset="0"/>
              </a:rPr>
              <a:t>         6.  </a:t>
            </a:r>
            <a:r>
              <a:rPr lang="es-MX" sz="2400" b="1" smtClean="0">
                <a:solidFill>
                  <a:srgbClr val="FFFF00"/>
                </a:solidFill>
                <a:latin typeface="Georgia" pitchFamily="18" charset="0"/>
              </a:rPr>
              <a:t>El PODER</a:t>
            </a:r>
            <a:r>
              <a:rPr lang="es-MX" sz="2400" b="1" smtClean="0">
                <a:latin typeface="Georgia" pitchFamily="18" charset="0"/>
              </a:rPr>
              <a:t> es </a:t>
            </a:r>
            <a:r>
              <a:rPr lang="es-MX" sz="2400" b="1" smtClean="0">
                <a:solidFill>
                  <a:srgbClr val="FFFF00"/>
                </a:solidFill>
                <a:latin typeface="Georgia" pitchFamily="18" charset="0"/>
              </a:rPr>
              <a:t>GRANDE</a:t>
            </a:r>
          </a:p>
          <a:p>
            <a:pPr marL="0" indent="11113" eaLnBrk="1" hangingPunct="1">
              <a:buFont typeface="Lucida Grande" charset="0"/>
              <a:buNone/>
            </a:pPr>
            <a:r>
              <a:rPr lang="es-MX" sz="2400" b="1" smtClean="0">
                <a:latin typeface="Georgia" pitchFamily="18" charset="0"/>
              </a:rPr>
              <a:t>         7.  </a:t>
            </a:r>
            <a:r>
              <a:rPr lang="es-MX" sz="2400" b="1" smtClean="0">
                <a:solidFill>
                  <a:srgbClr val="FFFF00"/>
                </a:solidFill>
                <a:latin typeface="Georgia" pitchFamily="18" charset="0"/>
              </a:rPr>
              <a:t>El PREMIO</a:t>
            </a:r>
            <a:r>
              <a:rPr lang="es-MX" sz="2400" b="1" smtClean="0">
                <a:latin typeface="Georgia" pitchFamily="18" charset="0"/>
              </a:rPr>
              <a:t> es </a:t>
            </a:r>
            <a:r>
              <a:rPr lang="es-MX" sz="2400" b="1" smtClean="0">
                <a:solidFill>
                  <a:srgbClr val="FFFF00"/>
                </a:solidFill>
                <a:latin typeface="Georgia" pitchFamily="18" charset="0"/>
              </a:rPr>
              <a:t>GRANDE</a:t>
            </a:r>
          </a:p>
          <a:p>
            <a:pPr marL="0" indent="11113" eaLnBrk="1" hangingPunct="1"/>
            <a:r>
              <a:rPr lang="es-MX" sz="2800" b="1" smtClean="0">
                <a:solidFill>
                  <a:srgbClr val="FFFF00"/>
                </a:solidFill>
                <a:latin typeface="Georgia" pitchFamily="18" charset="0"/>
              </a:rPr>
              <a:t>  Hermanos, Amigos, Todos nosotros tenemos a nuestro alcance una grandísima salvación</a:t>
            </a:r>
          </a:p>
          <a:p>
            <a:pPr marL="0" indent="11113" eaLnBrk="1" hangingPunct="1"/>
            <a:r>
              <a:rPr lang="es-MX" sz="2800" b="1" smtClean="0">
                <a:latin typeface="Georgia" pitchFamily="18" charset="0"/>
              </a:rPr>
              <a:t>   Usted, cristiano:  hagamos lo posible por cuidar de esto tan precioso y grande que Dios nos ha dado</a:t>
            </a:r>
            <a:endParaRPr lang="en-US" sz="2800" b="1" smtClean="0">
              <a:latin typeface="Georgia" pitchFamily="18" charset="0"/>
            </a:endParaRPr>
          </a:p>
          <a:p>
            <a:pPr marL="0" indent="11113" eaLnBrk="1" hangingPunct="1"/>
            <a:r>
              <a:rPr lang="es-MX" sz="2800" b="1" smtClean="0">
                <a:solidFill>
                  <a:srgbClr val="FFFF00"/>
                </a:solidFill>
                <a:latin typeface="Georgia" pitchFamily="18" charset="0"/>
              </a:rPr>
              <a:t>Usted, amigo que no es cristiano:  no la rechaze --- obedezca al evangelio, el poder de Dios para salvación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eaLnBrk="1" hangingPunct="1"/>
            <a:r>
              <a:rPr lang="en-US" sz="650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“Una Salvación Tan Grande”</a:t>
            </a:r>
          </a:p>
        </p:txBody>
      </p:sp>
      <p:sp>
        <p:nvSpPr>
          <p:cNvPr id="11267" name="Text Box 4"/>
          <p:cNvSpPr txBox="1">
            <a:spLocks/>
          </p:cNvSpPr>
          <p:nvPr/>
        </p:nvSpPr>
        <p:spPr bwMode="auto">
          <a:xfrm>
            <a:off x="6273800" y="1143000"/>
            <a:ext cx="6731000" cy="1430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chemeClr val="tx1"/>
                </a:solidFill>
                <a:sym typeface="Georgia" pitchFamily="18" charset="0"/>
              </a:rPr>
              <a:t>Heb. 2:1-2</a:t>
            </a:r>
            <a:r>
              <a:rPr lang="en-US" sz="4400" b="1">
                <a:solidFill>
                  <a:schemeClr val="folHlink"/>
                </a:solidFill>
                <a:sym typeface="Georgia" pitchFamily="18" charset="0"/>
              </a:rPr>
              <a:t>                    ¡No La Descuidemos!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3284200" cy="2592388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sz="5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540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r>
              <a:rPr lang="en-US" sz="5400" i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 Descuidemos</a:t>
            </a:r>
            <a:r>
              <a:rPr lang="en-US" sz="54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                 </a:t>
            </a:r>
            <a:r>
              <a:rPr lang="en-US" sz="5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“Una Salvación Tan Grande”</a:t>
            </a:r>
            <a:br>
              <a:rPr lang="en-US" sz="580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r>
              <a:rPr lang="en-US" sz="46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Hebreos 2:1-3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13004800" cy="1651000"/>
          </a:xfrm>
          <a:noFill/>
        </p:spPr>
        <p:txBody>
          <a:bodyPr/>
          <a:lstStyle/>
          <a:p>
            <a:pPr marL="0" indent="0" eaLnBrk="1" hangingPunct="1"/>
            <a:r>
              <a:rPr lang="es-MX" sz="6300" smtClean="0"/>
              <a:t>“Una Salvación Tan </a:t>
            </a:r>
            <a:r>
              <a:rPr lang="es-MX" sz="6000" smtClean="0"/>
              <a:t>Grande</a:t>
            </a:r>
            <a:r>
              <a:rPr lang="es-MX" sz="6300" smtClean="0"/>
              <a:t>”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5003800" y="1752600"/>
            <a:ext cx="8001000" cy="800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3100" smtClean="0"/>
              <a:t>Heb 2:1  Por tanto, debemos prestar mucha mayor atención a lo que hemos oído, no sea que nos desviemos. </a:t>
            </a:r>
          </a:p>
          <a:p>
            <a:pPr>
              <a:lnSpc>
                <a:spcPct val="90000"/>
              </a:lnSpc>
            </a:pPr>
            <a:r>
              <a:rPr lang="es-ES" sz="3100" smtClean="0"/>
              <a:t>Heb 2:2  Porque si la palabra hablada por medio de ángeles resultó ser inmutable, y toda transgresión y desobediencia recibió una justa retribución, </a:t>
            </a:r>
          </a:p>
          <a:p>
            <a:pPr>
              <a:lnSpc>
                <a:spcPct val="90000"/>
              </a:lnSpc>
            </a:pPr>
            <a:r>
              <a:rPr lang="es-ES" sz="3100" smtClean="0"/>
              <a:t>Heb 2:3  ¿cómo escaparemos nosotros si descuidamos una salvación tan grande? La cual, después que fue anunciada primeramente por medio del Señor, nos fue confirmada por los que oyeron </a:t>
            </a:r>
            <a:endParaRPr lang="es-ES" sz="2800" smtClean="0"/>
          </a:p>
          <a:p>
            <a:pPr eaLnBrk="1" hangingPunct="1">
              <a:lnSpc>
                <a:spcPct val="80000"/>
              </a:lnSpc>
              <a:buFont typeface="Lucida Grande" charset="0"/>
              <a:buNone/>
            </a:pPr>
            <a:endParaRPr lang="en-US" sz="4000" b="1" smtClean="0"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11709400" cy="1677988"/>
          </a:xfrm>
          <a:noFill/>
        </p:spPr>
        <p:txBody>
          <a:bodyPr/>
          <a:lstStyle/>
          <a:p>
            <a:pPr marL="0" indent="0" eaLnBrk="1" hangingPunct="1"/>
            <a:r>
              <a:rPr lang="en-US" sz="6300" smtClean="0"/>
              <a:t>“Una </a:t>
            </a:r>
            <a:r>
              <a:rPr lang="es-MX" sz="6300" smtClean="0"/>
              <a:t>Salvación</a:t>
            </a:r>
            <a:r>
              <a:rPr lang="en-US" sz="6300" smtClean="0"/>
              <a:t> Tan Grande”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6400" y="2209800"/>
            <a:ext cx="12192000" cy="7543800"/>
          </a:xfrm>
          <a:noFill/>
        </p:spPr>
        <p:txBody>
          <a:bodyPr/>
          <a:lstStyle/>
          <a:p>
            <a:pPr marL="0" indent="11113" eaLnBrk="1" hangingPunct="1">
              <a:buFont typeface="Lucida Grande" charset="0"/>
              <a:buNone/>
            </a:pPr>
            <a:r>
              <a:rPr lang="es-MX" sz="3600" b="1" smtClean="0">
                <a:latin typeface="Georgia" pitchFamily="18" charset="0"/>
              </a:rPr>
              <a:t>  Hebreos es un libro exhortativo para que aquellos cristianos no regresaran al judaísmo</a:t>
            </a:r>
          </a:p>
          <a:p>
            <a:pPr marL="0" indent="11113" eaLnBrk="1" hangingPunct="1">
              <a:buFont typeface="Verdana" pitchFamily="34" charset="0"/>
              <a:buAutoNum type="arabicPeriod"/>
            </a:pPr>
            <a:r>
              <a:rPr lang="es-MX" sz="3600" b="1" smtClean="0">
                <a:latin typeface="Georgia" pitchFamily="18" charset="0"/>
              </a:rPr>
              <a:t>  Para este fin, Hebreos muestra la inmensa superioridad de Cristo y el Nuevo Pacto sobre Moisés y el Antiguo Pacto</a:t>
            </a:r>
          </a:p>
          <a:p>
            <a:pPr marL="0" indent="11113" eaLnBrk="1" hangingPunct="1">
              <a:buFont typeface="Verdana" pitchFamily="34" charset="0"/>
              <a:buAutoNum type="arabicPeriod"/>
            </a:pPr>
            <a:r>
              <a:rPr lang="es-MX" sz="3600" b="1" smtClean="0">
                <a:latin typeface="Georgia" pitchFamily="18" charset="0"/>
              </a:rPr>
              <a:t>  Necio seria dejar lo Grandioso por lo pequeño</a:t>
            </a:r>
          </a:p>
          <a:p>
            <a:pPr marL="0" indent="11113" eaLnBrk="1" hangingPunct="1">
              <a:buFont typeface="Verdana" pitchFamily="34" charset="0"/>
              <a:buAutoNum type="arabicPeriod"/>
            </a:pPr>
            <a:r>
              <a:rPr lang="es-MX" sz="3600" b="1" smtClean="0">
                <a:latin typeface="Georgia" pitchFamily="18" charset="0"/>
              </a:rPr>
              <a:t>  Abandonar a Cristo equivale a perderse </a:t>
            </a:r>
          </a:p>
          <a:p>
            <a:pPr marL="0" indent="11113" eaLnBrk="1" hangingPunct="1">
              <a:buFont typeface="Verdana" pitchFamily="34" charset="0"/>
              <a:buAutoNum type="arabicPeriod"/>
            </a:pPr>
            <a:r>
              <a:rPr lang="es-MX" sz="3600" b="1" smtClean="0">
                <a:latin typeface="Georgia" pitchFamily="18" charset="0"/>
              </a:rPr>
              <a:t>  Acerca de la palabra “descuidar” (“deslizar”),    </a:t>
            </a:r>
            <a:r>
              <a:rPr lang="es-MX" sz="2800" b="1" smtClean="0">
                <a:latin typeface="Georgia" pitchFamily="18" charset="0"/>
              </a:rPr>
              <a:t>   	</a:t>
            </a:r>
            <a:r>
              <a:rPr lang="es-MX" sz="2800" b="1" smtClean="0">
                <a:solidFill>
                  <a:srgbClr val="FFFF00"/>
                </a:solidFill>
                <a:latin typeface="Georgia" pitchFamily="18" charset="0"/>
              </a:rPr>
              <a:t>“</a:t>
            </a:r>
            <a:r>
              <a:rPr lang="es-ES" sz="2800" smtClean="0">
                <a:solidFill>
                  <a:srgbClr val="FFFF00"/>
                </a:solidFill>
              </a:rPr>
              <a:t>Es una metáfora que describe a un barco que se ha soltado de su amarradero seguro (punto de atraque; gr. </a:t>
            </a:r>
            <a:r>
              <a:rPr lang="es-ES" sz="2800" i="1" smtClean="0">
                <a:solidFill>
                  <a:srgbClr val="FFFF00"/>
                </a:solidFill>
              </a:rPr>
              <a:t>pararréo), el autor advierte a sus lectores del peligro de desviarse de la enseñanza segura acerca de Cristo si ignoran lo que han oído (cp. 6:4–8).</a:t>
            </a:r>
            <a:r>
              <a:rPr lang="es-MX" sz="3600" b="1" smtClean="0">
                <a:solidFill>
                  <a:srgbClr val="FFFF00"/>
                </a:solidFill>
                <a:latin typeface="Georgia" pitchFamily="18" charset="0"/>
              </a:rPr>
              <a:t> </a:t>
            </a:r>
            <a:r>
              <a:rPr lang="es-MX" sz="3600" b="1" smtClean="0">
                <a:latin typeface="Georgia" pitchFamily="18" charset="0"/>
              </a:rPr>
              <a:t>LBLA, Notas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47700" y="304800"/>
            <a:ext cx="11709400" cy="1677988"/>
          </a:xfrm>
          <a:noFill/>
        </p:spPr>
        <p:txBody>
          <a:bodyPr/>
          <a:lstStyle/>
          <a:p>
            <a:pPr marL="0" indent="0" eaLnBrk="1" hangingPunct="1"/>
            <a:r>
              <a:rPr lang="en-US" sz="6300" smtClean="0"/>
              <a:t>“Una </a:t>
            </a:r>
            <a:r>
              <a:rPr lang="es-MX" sz="6300" smtClean="0"/>
              <a:t>Salvación</a:t>
            </a:r>
            <a:r>
              <a:rPr lang="en-US" sz="6300" smtClean="0"/>
              <a:t> Tan Grande”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65188" y="2209800"/>
            <a:ext cx="11733212" cy="7543800"/>
          </a:xfrm>
          <a:noFill/>
        </p:spPr>
        <p:txBody>
          <a:bodyPr/>
          <a:lstStyle/>
          <a:p>
            <a:pPr marL="0" indent="11113" eaLnBrk="1" hangingPunct="1">
              <a:lnSpc>
                <a:spcPct val="90000"/>
              </a:lnSpc>
              <a:buFont typeface="Lucida Grande" charset="0"/>
              <a:buNone/>
            </a:pPr>
            <a:r>
              <a:rPr lang="es-MX" sz="3600" b="1" smtClean="0">
                <a:latin typeface="Georgia" pitchFamily="18" charset="0"/>
              </a:rPr>
              <a:t>No descuidemos nuestra salvación, el descuido es algo muy grave … </a:t>
            </a:r>
          </a:p>
          <a:p>
            <a:pPr marL="0" indent="11113" eaLnBrk="1" hangingPunct="1">
              <a:lnSpc>
                <a:spcPct val="90000"/>
              </a:lnSpc>
            </a:pPr>
            <a:r>
              <a:rPr lang="es-MX" sz="3600" b="1" smtClean="0">
                <a:latin typeface="Georgia" pitchFamily="18" charset="0"/>
              </a:rPr>
              <a:t>  Quien no es cristiano todavía:  para perderse </a:t>
            </a:r>
            <a:r>
              <a:rPr lang="es-MX" sz="3600" b="1" u="sng" smtClean="0">
                <a:solidFill>
                  <a:srgbClr val="FFFF00"/>
                </a:solidFill>
                <a:latin typeface="Georgia" pitchFamily="18" charset="0"/>
              </a:rPr>
              <a:t>solamente no haga nada</a:t>
            </a:r>
          </a:p>
          <a:p>
            <a:pPr marL="0" indent="11113" eaLnBrk="1" hangingPunct="1">
              <a:lnSpc>
                <a:spcPct val="90000"/>
              </a:lnSpc>
              <a:buFont typeface="Lucida Grande" charset="0"/>
              <a:buNone/>
            </a:pPr>
            <a:r>
              <a:rPr lang="es-MX" sz="3600" b="1" smtClean="0">
                <a:latin typeface="Georgia" pitchFamily="18" charset="0"/>
              </a:rPr>
              <a:t>   -- No tome ninguna decisión</a:t>
            </a:r>
          </a:p>
          <a:p>
            <a:pPr marL="0" indent="11113" eaLnBrk="1" hangingPunct="1">
              <a:lnSpc>
                <a:spcPct val="90000"/>
              </a:lnSpc>
              <a:buFont typeface="Lucida Grande" charset="0"/>
              <a:buNone/>
            </a:pPr>
            <a:r>
              <a:rPr lang="es-MX" sz="3600" b="1" smtClean="0">
                <a:latin typeface="Georgia" pitchFamily="18" charset="0"/>
              </a:rPr>
              <a:t>   -- No alce la mano, no venga al frente, no junte sus labios para decir, “yo creo que Jesucristo es el hijo de Dios”</a:t>
            </a:r>
          </a:p>
          <a:p>
            <a:pPr marL="0" indent="11113" eaLnBrk="1" hangingPunct="1">
              <a:lnSpc>
                <a:spcPct val="90000"/>
              </a:lnSpc>
              <a:buFont typeface="Lucida Grande" charset="0"/>
              <a:buNone/>
            </a:pPr>
            <a:r>
              <a:rPr lang="es-MX" sz="3600" b="1" smtClean="0">
                <a:latin typeface="Georgia" pitchFamily="18" charset="0"/>
              </a:rPr>
              <a:t>   -- No se salvara al hacer “nada”</a:t>
            </a:r>
          </a:p>
          <a:p>
            <a:pPr marL="0" indent="11113" eaLnBrk="1" hangingPunct="1">
              <a:lnSpc>
                <a:spcPct val="90000"/>
              </a:lnSpc>
            </a:pPr>
            <a:r>
              <a:rPr lang="es-MX" sz="3600" b="1" smtClean="0">
                <a:latin typeface="Georgia" pitchFamily="18" charset="0"/>
              </a:rPr>
              <a:t>  Quien diga que es cristiano:  para perderse </a:t>
            </a:r>
            <a:r>
              <a:rPr lang="es-MX" sz="3600" b="1" u="sng" smtClean="0">
                <a:solidFill>
                  <a:srgbClr val="FFFF00"/>
                </a:solidFill>
                <a:latin typeface="Georgia" pitchFamily="18" charset="0"/>
              </a:rPr>
              <a:t>solamente no haga nada</a:t>
            </a:r>
          </a:p>
          <a:p>
            <a:pPr marL="0" indent="11113" eaLnBrk="1" hangingPunct="1">
              <a:lnSpc>
                <a:spcPct val="90000"/>
              </a:lnSpc>
              <a:buFont typeface="Lucida Grande" charset="0"/>
              <a:buNone/>
            </a:pPr>
            <a:r>
              <a:rPr lang="es-MX" sz="3600" b="1" smtClean="0">
                <a:latin typeface="Georgia" pitchFamily="18" charset="0"/>
              </a:rPr>
              <a:t>   -- No estudie, no ore, no se reúna, no ….</a:t>
            </a:r>
          </a:p>
          <a:p>
            <a:pPr marL="0" indent="11113" eaLnBrk="1" hangingPunct="1">
              <a:lnSpc>
                <a:spcPct val="90000"/>
              </a:lnSpc>
              <a:buFont typeface="Lucida Grande" charset="0"/>
              <a:buNone/>
            </a:pPr>
            <a:r>
              <a:rPr lang="es-MX" b="1" smtClean="0">
                <a:latin typeface="Georgia" pitchFamily="18" charset="0"/>
              </a:rPr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13004800" cy="2144713"/>
          </a:xfrm>
          <a:noFill/>
        </p:spPr>
        <p:txBody>
          <a:bodyPr/>
          <a:lstStyle/>
          <a:p>
            <a:pPr marL="0" indent="0" eaLnBrk="1" hangingPunct="1"/>
            <a:r>
              <a:rPr lang="en-US" sz="2800" b="0" i="0" smtClean="0"/>
              <a:t>Es una salvación tan grande, porque …</a:t>
            </a:r>
            <a:r>
              <a:rPr lang="en-US" sz="4800" smtClean="0"/>
              <a:t>                         </a:t>
            </a:r>
            <a:r>
              <a:rPr lang="en-US" sz="4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El Proveedor De Ella Es Grande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5359400" y="2514600"/>
            <a:ext cx="7392988" cy="7239000"/>
          </a:xfrm>
        </p:spPr>
        <p:txBody>
          <a:bodyPr/>
          <a:lstStyle/>
          <a:p>
            <a:pPr marL="0" indent="11113" algn="ctr" eaLnBrk="1" hangingPunct="1">
              <a:lnSpc>
                <a:spcPct val="80000"/>
              </a:lnSpc>
              <a:buFont typeface="Lucida Grande" charset="0"/>
              <a:buNone/>
            </a:pPr>
            <a:r>
              <a:rPr lang="en-US" sz="3600" b="1" smtClean="0">
                <a:latin typeface="Georgia" pitchFamily="18" charset="0"/>
              </a:rPr>
              <a:t>Jesucristo es el</a:t>
            </a:r>
            <a:r>
              <a:rPr lang="en-US" sz="3600" b="1" smtClean="0">
                <a:solidFill>
                  <a:srgbClr val="FFFF00"/>
                </a:solidFill>
                <a:latin typeface="Georgia" pitchFamily="18" charset="0"/>
              </a:rPr>
              <a:t> </a:t>
            </a:r>
            <a:r>
              <a:rPr lang="en-US" sz="3600" b="1" u="sng" smtClean="0">
                <a:solidFill>
                  <a:srgbClr val="FFFF00"/>
                </a:solidFill>
                <a:latin typeface="Georgia" pitchFamily="18" charset="0"/>
              </a:rPr>
              <a:t>AUTOR</a:t>
            </a:r>
            <a:r>
              <a:rPr lang="en-US" sz="3600" b="1" smtClean="0">
                <a:latin typeface="Georgia" pitchFamily="18" charset="0"/>
              </a:rPr>
              <a:t> de nuestra salvación</a:t>
            </a:r>
          </a:p>
          <a:p>
            <a:pPr marL="0" indent="11113" eaLnBrk="1" hangingPunct="1">
              <a:lnSpc>
                <a:spcPct val="80000"/>
              </a:lnSpc>
            </a:pPr>
            <a:r>
              <a:rPr lang="es-MX" sz="2400" b="1" smtClean="0">
                <a:latin typeface="Georgia" pitchFamily="18" charset="0"/>
              </a:rPr>
              <a:t>   El es el orígen, la fuente, el princípio y fin</a:t>
            </a:r>
          </a:p>
          <a:p>
            <a:pPr marL="0" indent="11113" eaLnBrk="1" hangingPunct="1">
              <a:lnSpc>
                <a:spcPct val="80000"/>
              </a:lnSpc>
            </a:pPr>
            <a:r>
              <a:rPr lang="es-MX" sz="2400" b="1" smtClean="0">
                <a:latin typeface="Georgia" pitchFamily="18" charset="0"/>
              </a:rPr>
              <a:t>   No hay quien sea más grande que El, es Dios</a:t>
            </a:r>
          </a:p>
          <a:p>
            <a:pPr marL="0" indent="11113" eaLnBrk="1" hangingPunct="1">
              <a:lnSpc>
                <a:spcPct val="80000"/>
              </a:lnSpc>
            </a:pPr>
            <a:r>
              <a:rPr lang="es-MX" sz="2400" b="1" smtClean="0">
                <a:latin typeface="Georgia" pitchFamily="18" charset="0"/>
              </a:rPr>
              <a:t>  “</a:t>
            </a:r>
            <a:r>
              <a:rPr lang="en-US" sz="2400" b="1" u="sng" smtClean="0">
                <a:solidFill>
                  <a:srgbClr val="FFFF00"/>
                </a:solidFill>
              </a:rPr>
              <a:t>Y en ningún otro hay salvación</a:t>
            </a:r>
            <a:r>
              <a:rPr lang="en-US" sz="2400" b="1" smtClean="0"/>
              <a:t>, porque no hay otro nombre bajo el cielo dado a los hombres, en el cual podamos ser salvos” Hch. 4:12</a:t>
            </a:r>
          </a:p>
          <a:p>
            <a:pPr marL="0" indent="11113" eaLnBrk="1" hangingPunct="1">
              <a:lnSpc>
                <a:spcPct val="80000"/>
              </a:lnSpc>
            </a:pPr>
            <a:r>
              <a:rPr lang="es-MX" sz="2400" b="1" smtClean="0"/>
              <a:t>  “</a:t>
            </a:r>
            <a:r>
              <a:rPr lang="en-US" sz="2400" b="1" smtClean="0"/>
              <a:t>Porque convenía que aquel para quien son todas las cosas y por quien son todas las cosas, llevando muchos hijos a la gloria, hiciera perfecto por medio de los padecimientos </a:t>
            </a:r>
            <a:r>
              <a:rPr lang="en-US" sz="2400" b="1" u="sng" smtClean="0">
                <a:solidFill>
                  <a:srgbClr val="FFFF00"/>
                </a:solidFill>
              </a:rPr>
              <a:t>al autor de la salvación</a:t>
            </a:r>
            <a:r>
              <a:rPr lang="en-US" sz="2400" b="1" smtClean="0"/>
              <a:t> de ellos” Heb. 2:10</a:t>
            </a:r>
          </a:p>
          <a:p>
            <a:pPr marL="0" indent="11113" eaLnBrk="1" hangingPunct="1">
              <a:lnSpc>
                <a:spcPct val="80000"/>
              </a:lnSpc>
            </a:pPr>
            <a:r>
              <a:rPr lang="es-MX" sz="2400" b="1" smtClean="0">
                <a:latin typeface="Georgia" pitchFamily="18" charset="0"/>
              </a:rPr>
              <a:t>  “</a:t>
            </a:r>
            <a:r>
              <a:rPr lang="en-US" sz="2400" b="1" smtClean="0"/>
              <a:t>y habiendo sido hecho perfecto, vino a ser </a:t>
            </a:r>
            <a:r>
              <a:rPr lang="en-US" sz="2400" b="1" u="sng" smtClean="0">
                <a:solidFill>
                  <a:srgbClr val="FFFF00"/>
                </a:solidFill>
              </a:rPr>
              <a:t>fuente de eterna salvación para todos</a:t>
            </a:r>
            <a:r>
              <a:rPr lang="en-US" sz="2400" b="1" smtClean="0"/>
              <a:t> los que le obedecen” Heb. 5:9</a:t>
            </a:r>
          </a:p>
          <a:p>
            <a:pPr marL="0" indent="11113" eaLnBrk="1" hangingPunct="1">
              <a:lnSpc>
                <a:spcPct val="80000"/>
              </a:lnSpc>
            </a:pPr>
            <a:r>
              <a:rPr lang="es-MX" sz="2400" b="1" smtClean="0"/>
              <a:t>  “</a:t>
            </a:r>
            <a:r>
              <a:rPr lang="en-US" sz="2400" b="1" smtClean="0"/>
              <a:t>puestos los ojos en Jesús, </a:t>
            </a:r>
            <a:r>
              <a:rPr lang="en-US" sz="2400" b="1" u="sng" smtClean="0">
                <a:solidFill>
                  <a:srgbClr val="FFFF00"/>
                </a:solidFill>
              </a:rPr>
              <a:t>el autor y consumador de la fe</a:t>
            </a:r>
            <a:r>
              <a:rPr lang="en-US" sz="2400" b="1" smtClean="0"/>
              <a:t>” Heb. 12:2</a:t>
            </a:r>
          </a:p>
          <a:p>
            <a:pPr marL="0" indent="11113" eaLnBrk="1" hangingPunct="1">
              <a:lnSpc>
                <a:spcPct val="80000"/>
              </a:lnSpc>
            </a:pPr>
            <a:endParaRPr lang="en-US" sz="3600" b="1" smtClean="0"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5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35000" y="304800"/>
            <a:ext cx="11710988" cy="2144713"/>
          </a:xfrm>
          <a:noFill/>
        </p:spPr>
        <p:txBody>
          <a:bodyPr/>
          <a:lstStyle/>
          <a:p>
            <a:pPr marL="0" indent="0" eaLnBrk="1" hangingPunct="1"/>
            <a:r>
              <a:rPr lang="en-US" sz="2800" b="0" i="0" smtClean="0"/>
              <a:t>Es una salvación tan grande, porque …</a:t>
            </a:r>
            <a:r>
              <a:rPr lang="en-US" sz="4800" smtClean="0"/>
              <a:t>                   </a:t>
            </a:r>
            <a:r>
              <a:rPr lang="en-US" sz="4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El Precio Pagado Es Grande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5359400" y="2286000"/>
            <a:ext cx="7392988" cy="7467600"/>
          </a:xfrm>
          <a:ln/>
        </p:spPr>
        <p:txBody>
          <a:bodyPr/>
          <a:lstStyle/>
          <a:p>
            <a:pPr marL="0" indent="11113" algn="ctr" eaLnBrk="1" hangingPunct="1">
              <a:lnSpc>
                <a:spcPct val="80000"/>
              </a:lnSpc>
              <a:buFont typeface="Lucida Grande" charset="0"/>
              <a:buNone/>
            </a:pPr>
            <a:r>
              <a:rPr lang="en-US" sz="3200" b="1" smtClean="0">
                <a:latin typeface="Georgia" pitchFamily="18" charset="0"/>
              </a:rPr>
              <a:t>La Sangre De Cristo Jesús</a:t>
            </a:r>
            <a:endParaRPr lang="es-MX" sz="2000" b="1" smtClean="0">
              <a:latin typeface="Georgia" pitchFamily="18" charset="0"/>
            </a:endParaRPr>
          </a:p>
          <a:p>
            <a:pPr marL="0" indent="11113" eaLnBrk="1" hangingPunct="1">
              <a:lnSpc>
                <a:spcPct val="80000"/>
              </a:lnSpc>
              <a:buFont typeface="Lucida Grande" charset="0"/>
              <a:buNone/>
            </a:pPr>
            <a:r>
              <a:rPr lang="es-MX" sz="2600" b="1" i="1" smtClean="0">
                <a:latin typeface="Georgia" pitchFamily="18" charset="0"/>
              </a:rPr>
              <a:t> “</a:t>
            </a:r>
            <a:r>
              <a:rPr lang="en-US" sz="2600" b="1" i="1" smtClean="0"/>
              <a:t>sabiendo que no fuisteis redimidos de vuestra vana manera de vivir heredada de vuestros padres con cosas perecederas como oro o plata, sino con sangre preciosa, como de un cordero sin tacha y sin mancha, </a:t>
            </a:r>
            <a:r>
              <a:rPr lang="en-US" sz="2600" b="1" i="1" u="sng" smtClean="0">
                <a:solidFill>
                  <a:srgbClr val="FFFF00"/>
                </a:solidFill>
              </a:rPr>
              <a:t>la sangre de Cristo</a:t>
            </a:r>
            <a:r>
              <a:rPr lang="en-US" sz="2600" b="1" i="1" smtClean="0"/>
              <a:t>” 1 Ped. 1:18,19</a:t>
            </a:r>
            <a:endParaRPr lang="en-US" sz="2600" b="1" smtClean="0"/>
          </a:p>
          <a:p>
            <a:pPr marL="0" indent="11113" eaLnBrk="1" hangingPunct="1">
              <a:lnSpc>
                <a:spcPct val="80000"/>
              </a:lnSpc>
            </a:pPr>
            <a:r>
              <a:rPr lang="es-MX" sz="3600" b="1" smtClean="0">
                <a:latin typeface="Georgia" pitchFamily="18" charset="0"/>
              </a:rPr>
              <a:t>  </a:t>
            </a:r>
            <a:r>
              <a:rPr lang="es-MX" sz="2800" b="1" smtClean="0">
                <a:latin typeface="Georgia" pitchFamily="18" charset="0"/>
              </a:rPr>
              <a:t>No hay sacrificio mas grande que se pudo haber ofrecido</a:t>
            </a:r>
          </a:p>
          <a:p>
            <a:pPr marL="0" indent="11113" eaLnBrk="1" hangingPunct="1">
              <a:lnSpc>
                <a:spcPct val="80000"/>
              </a:lnSpc>
              <a:buFont typeface="Lucida Grande" charset="0"/>
              <a:buNone/>
            </a:pPr>
            <a:r>
              <a:rPr lang="es-MX" sz="2400" b="1" smtClean="0">
                <a:latin typeface="Georgia" pitchFamily="18" charset="0"/>
              </a:rPr>
              <a:t>   -- Es preciosa, valor cual ninguno</a:t>
            </a:r>
          </a:p>
          <a:p>
            <a:pPr marL="0" indent="11113" eaLnBrk="1" hangingPunct="1">
              <a:lnSpc>
                <a:spcPct val="80000"/>
              </a:lnSpc>
              <a:buFont typeface="Lucida Grande" charset="0"/>
              <a:buNone/>
            </a:pPr>
            <a:r>
              <a:rPr lang="es-MX" sz="2400" b="1" smtClean="0">
                <a:latin typeface="Georgia" pitchFamily="18" charset="0"/>
              </a:rPr>
              <a:t>   -- Es como de un cordero (1 Jn. 1:29) quien quita el pecado </a:t>
            </a:r>
            <a:r>
              <a:rPr lang="es-MX" sz="2400" b="1" smtClean="0">
                <a:solidFill>
                  <a:srgbClr val="FFFF00"/>
                </a:solidFill>
                <a:latin typeface="Georgia" pitchFamily="18" charset="0"/>
              </a:rPr>
              <a:t>DEL MUNDO</a:t>
            </a:r>
          </a:p>
          <a:p>
            <a:pPr marL="0" indent="11113" eaLnBrk="1" hangingPunct="1">
              <a:lnSpc>
                <a:spcPct val="80000"/>
              </a:lnSpc>
              <a:buFont typeface="Lucida Grande" charset="0"/>
              <a:buNone/>
            </a:pPr>
            <a:r>
              <a:rPr lang="es-MX" sz="2400" b="1" smtClean="0">
                <a:latin typeface="Georgia" pitchFamily="18" charset="0"/>
              </a:rPr>
              <a:t>   -- Es sin mancha, perfecto</a:t>
            </a:r>
          </a:p>
          <a:p>
            <a:pPr marL="0" indent="11113" eaLnBrk="1" hangingPunct="1">
              <a:lnSpc>
                <a:spcPct val="80000"/>
              </a:lnSpc>
            </a:pPr>
            <a:r>
              <a:rPr lang="es-MX" sz="2400" b="1" smtClean="0">
                <a:latin typeface="Georgia" pitchFamily="18" charset="0"/>
              </a:rPr>
              <a:t>  Dios no  aceptaría un sacrificio que tuviera defecto (Lev. 22:20)</a:t>
            </a:r>
          </a:p>
          <a:p>
            <a:pPr marL="0" indent="11113" eaLnBrk="1" hangingPunct="1">
              <a:lnSpc>
                <a:spcPct val="80000"/>
              </a:lnSpc>
            </a:pPr>
            <a:r>
              <a:rPr lang="es-MX" sz="2800" b="1" smtClean="0">
                <a:latin typeface="Georgia" pitchFamily="18" charset="0"/>
              </a:rPr>
              <a:t>  Tal fue el grandísimo precio que se pagó por nuestra salvación – </a:t>
            </a:r>
            <a:r>
              <a:rPr lang="es-MX" sz="2800" b="1" u="sng" smtClean="0">
                <a:solidFill>
                  <a:srgbClr val="FFFF00"/>
                </a:solidFill>
                <a:latin typeface="Georgia" pitchFamily="18" charset="0"/>
              </a:rPr>
              <a:t>la sangre preciosa de Cristo Jesús</a:t>
            </a:r>
            <a:endParaRPr lang="en-US" sz="2800" b="1" u="sng" smtClean="0">
              <a:solidFill>
                <a:srgbClr val="FFFF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2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35000" y="228600"/>
            <a:ext cx="11710988" cy="1600200"/>
          </a:xfrm>
          <a:noFill/>
        </p:spPr>
        <p:txBody>
          <a:bodyPr/>
          <a:lstStyle/>
          <a:p>
            <a:pPr marL="0" indent="0" eaLnBrk="1" hangingPunct="1"/>
            <a:r>
              <a:rPr lang="en-US" sz="2800" b="0" i="0" smtClean="0"/>
              <a:t>Es una salvación tan grande, porque …</a:t>
            </a:r>
            <a:r>
              <a:rPr lang="en-US" sz="4800" smtClean="0"/>
              <a:t>                   </a:t>
            </a:r>
            <a:r>
              <a:rPr lang="en-US" sz="4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El Plan Es Grande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3454400" y="2057400"/>
            <a:ext cx="9297988" cy="7696200"/>
          </a:xfrm>
          <a:ln/>
        </p:spPr>
        <p:txBody>
          <a:bodyPr/>
          <a:lstStyle/>
          <a:p>
            <a:pPr marL="0" indent="11113" algn="ctr" eaLnBrk="1" hangingPunct="1">
              <a:lnSpc>
                <a:spcPct val="80000"/>
              </a:lnSpc>
              <a:buFont typeface="Lucida Grande" charset="0"/>
              <a:buNone/>
            </a:pPr>
            <a:r>
              <a:rPr lang="en-US" sz="3600" b="1" smtClean="0">
                <a:latin typeface="Georgia" pitchFamily="18" charset="0"/>
              </a:rPr>
              <a:t>El Plan de Salvación Es Grandísimo</a:t>
            </a:r>
            <a:endParaRPr lang="es-MX" sz="2400" b="1" smtClean="0">
              <a:latin typeface="Georgia" pitchFamily="18" charset="0"/>
            </a:endParaRPr>
          </a:p>
          <a:p>
            <a:pPr marL="0" indent="11113" eaLnBrk="1" hangingPunct="1">
              <a:lnSpc>
                <a:spcPct val="80000"/>
              </a:lnSpc>
            </a:pPr>
            <a:r>
              <a:rPr lang="es-MX" sz="2400" b="1" i="1" smtClean="0">
                <a:solidFill>
                  <a:srgbClr val="FFFF00"/>
                </a:solidFill>
                <a:latin typeface="Georgia" pitchFamily="18" charset="0"/>
              </a:rPr>
              <a:t>   </a:t>
            </a:r>
            <a:r>
              <a:rPr lang="es-MX" sz="2400" b="1" u="sng" smtClean="0">
                <a:solidFill>
                  <a:srgbClr val="FFFF00"/>
                </a:solidFill>
                <a:latin typeface="Georgia" pitchFamily="18" charset="0"/>
              </a:rPr>
              <a:t>DIOS EL PADRE PLANEÓ NUESTRA SALVACION</a:t>
            </a:r>
            <a:endParaRPr lang="es-MX" sz="2400" b="1" i="1" u="sng" smtClean="0">
              <a:solidFill>
                <a:srgbClr val="FFFF00"/>
              </a:solidFill>
              <a:latin typeface="Georgia" pitchFamily="18" charset="0"/>
            </a:endParaRPr>
          </a:p>
          <a:p>
            <a:pPr marL="0" indent="11113" eaLnBrk="1" hangingPunct="1">
              <a:lnSpc>
                <a:spcPct val="80000"/>
              </a:lnSpc>
              <a:buFont typeface="Lucida Grande" charset="0"/>
              <a:buNone/>
            </a:pPr>
            <a:r>
              <a:rPr lang="es-MX" sz="2400" b="1" smtClean="0">
                <a:latin typeface="Georgia" pitchFamily="18" charset="0"/>
              </a:rPr>
              <a:t>   -- Es un plan que solamente Dios lo pudo haber diseñado</a:t>
            </a:r>
          </a:p>
          <a:p>
            <a:pPr marL="0" indent="11113" eaLnBrk="1" hangingPunct="1">
              <a:lnSpc>
                <a:spcPct val="80000"/>
              </a:lnSpc>
              <a:buFont typeface="Lucida Grande" charset="0"/>
              <a:buNone/>
            </a:pPr>
            <a:r>
              <a:rPr lang="es-MX" sz="2400" b="1" smtClean="0">
                <a:latin typeface="Georgia" pitchFamily="18" charset="0"/>
              </a:rPr>
              <a:t>   -- Es un plan formulado desde antes de la fundación </a:t>
            </a:r>
          </a:p>
          <a:p>
            <a:pPr marL="0" indent="11113" eaLnBrk="1" hangingPunct="1">
              <a:lnSpc>
                <a:spcPct val="80000"/>
              </a:lnSpc>
              <a:buFont typeface="Lucida Grande" charset="0"/>
              <a:buNone/>
            </a:pPr>
            <a:r>
              <a:rPr lang="es-MX" sz="2400" b="1" smtClean="0">
                <a:latin typeface="Georgia" pitchFamily="18" charset="0"/>
              </a:rPr>
              <a:t>      del mundo, Ef. 1:4</a:t>
            </a:r>
          </a:p>
          <a:p>
            <a:pPr marL="0" indent="11113" eaLnBrk="1" hangingPunct="1">
              <a:lnSpc>
                <a:spcPct val="80000"/>
              </a:lnSpc>
              <a:buFont typeface="Lucida Grande" charset="0"/>
              <a:buNone/>
            </a:pPr>
            <a:r>
              <a:rPr lang="es-MX" sz="2400" b="1" smtClean="0">
                <a:latin typeface="Georgia" pitchFamily="18" charset="0"/>
              </a:rPr>
              <a:t>   -- Es un plan perfecto porque El es perfecto, Mt.5:48</a:t>
            </a:r>
          </a:p>
          <a:p>
            <a:pPr marL="0" indent="11113" eaLnBrk="1" hangingPunct="1">
              <a:lnSpc>
                <a:spcPct val="80000"/>
              </a:lnSpc>
              <a:buFont typeface="Lucida Grande" charset="0"/>
              <a:buNone/>
            </a:pPr>
            <a:r>
              <a:rPr lang="es-MX" sz="2400" b="1" smtClean="0">
                <a:latin typeface="Georgia" pitchFamily="18" charset="0"/>
              </a:rPr>
              <a:t>   -- Es un plan que muestra la sabiduría de Dios, Ef.3:10</a:t>
            </a:r>
          </a:p>
          <a:p>
            <a:pPr marL="0" indent="11113" eaLnBrk="1" hangingPunct="1">
              <a:lnSpc>
                <a:spcPct val="80000"/>
              </a:lnSpc>
            </a:pPr>
            <a:r>
              <a:rPr lang="es-MX" sz="2400" b="1" smtClean="0">
                <a:latin typeface="Georgia" pitchFamily="18" charset="0"/>
              </a:rPr>
              <a:t>  </a:t>
            </a:r>
            <a:r>
              <a:rPr lang="es-MX" sz="2400" b="1" u="sng" smtClean="0">
                <a:solidFill>
                  <a:srgbClr val="FFFF00"/>
                </a:solidFill>
                <a:latin typeface="Georgia" pitchFamily="18" charset="0"/>
              </a:rPr>
              <a:t>DIOS EL HIJO LLEVÓ A CABO NUESTRA SALVACIÓN</a:t>
            </a:r>
            <a:endParaRPr lang="es-MX" sz="2400" b="1" smtClean="0">
              <a:latin typeface="Georgia" pitchFamily="18" charset="0"/>
            </a:endParaRPr>
          </a:p>
          <a:p>
            <a:pPr marL="0" indent="11113" eaLnBrk="1" hangingPunct="1">
              <a:lnSpc>
                <a:spcPct val="80000"/>
              </a:lnSpc>
              <a:buFont typeface="Lucida Grande" charset="0"/>
              <a:buNone/>
            </a:pPr>
            <a:r>
              <a:rPr lang="es-MX" sz="2400" b="1" smtClean="0">
                <a:latin typeface="Georgia" pitchFamily="18" charset="0"/>
              </a:rPr>
              <a:t>   -- Efesios 1 menciona “en Cristo” muchísimas veces</a:t>
            </a:r>
          </a:p>
          <a:p>
            <a:pPr marL="0" indent="11113" eaLnBrk="1" hangingPunct="1">
              <a:lnSpc>
                <a:spcPct val="80000"/>
              </a:lnSpc>
              <a:buFont typeface="Lucida Grande" charset="0"/>
              <a:buNone/>
            </a:pPr>
            <a:r>
              <a:rPr lang="es-MX" sz="2400" b="1" smtClean="0">
                <a:latin typeface="Georgia" pitchFamily="18" charset="0"/>
              </a:rPr>
              <a:t>   -- “… </a:t>
            </a:r>
            <a:r>
              <a:rPr lang="en-US" sz="2400" b="1" smtClean="0">
                <a:latin typeface="Georgia" pitchFamily="18" charset="0"/>
              </a:rPr>
              <a:t>conforme al propósito eterno que llevó a cabo en Cristo Jesús nuestro Señor” Ef. 3:11</a:t>
            </a:r>
          </a:p>
          <a:p>
            <a:pPr marL="0" indent="11113" eaLnBrk="1" hangingPunct="1">
              <a:lnSpc>
                <a:spcPct val="80000"/>
              </a:lnSpc>
              <a:buFont typeface="Lucida Grande" charset="0"/>
              <a:buNone/>
            </a:pPr>
            <a:r>
              <a:rPr lang="es-MX" sz="2400" b="1" smtClean="0">
                <a:latin typeface="Georgia" pitchFamily="18" charset="0"/>
              </a:rPr>
              <a:t>   -- Cristo nació, murió, resucitó para cumplir con esta plan, 1 Coríntios 15:1-4</a:t>
            </a:r>
          </a:p>
          <a:p>
            <a:pPr marL="0" indent="11113" eaLnBrk="1" hangingPunct="1">
              <a:lnSpc>
                <a:spcPct val="80000"/>
              </a:lnSpc>
            </a:pPr>
            <a:r>
              <a:rPr lang="es-MX" sz="2400" smtClean="0">
                <a:latin typeface="Georgia" pitchFamily="18" charset="0"/>
              </a:rPr>
              <a:t>  </a:t>
            </a:r>
            <a:r>
              <a:rPr lang="es-MX" sz="2400" b="1" u="sng" smtClean="0">
                <a:solidFill>
                  <a:srgbClr val="FFFF00"/>
                </a:solidFill>
                <a:latin typeface="Georgia" pitchFamily="18" charset="0"/>
              </a:rPr>
              <a:t>DIOS EL ESPÍRITU SANTO REVELÓ EL PLAN DE NUESTRA SALVACIÓN</a:t>
            </a:r>
          </a:p>
          <a:p>
            <a:pPr marL="0" indent="11113" eaLnBrk="1" hangingPunct="1">
              <a:lnSpc>
                <a:spcPct val="80000"/>
              </a:lnSpc>
              <a:buFont typeface="Lucida Grande" charset="0"/>
              <a:buNone/>
            </a:pPr>
            <a:r>
              <a:rPr lang="es-MX" sz="2400" smtClean="0">
                <a:latin typeface="Georgia" pitchFamily="18" charset="0"/>
              </a:rPr>
              <a:t>   -- </a:t>
            </a:r>
            <a:r>
              <a:rPr lang="es-MX" sz="2400" b="1" smtClean="0">
                <a:latin typeface="Georgia" pitchFamily="18" charset="0"/>
              </a:rPr>
              <a:t>Ef. 1:13-17 El E. S. reveló el mensaje de verdad</a:t>
            </a:r>
          </a:p>
          <a:p>
            <a:pPr marL="0" indent="11113" eaLnBrk="1" hangingPunct="1">
              <a:lnSpc>
                <a:spcPct val="80000"/>
              </a:lnSpc>
              <a:buFont typeface="Lucida Grande" charset="0"/>
              <a:buNone/>
            </a:pPr>
            <a:r>
              <a:rPr lang="es-MX" sz="2400" b="1" smtClean="0">
                <a:latin typeface="Georgia" pitchFamily="18" charset="0"/>
              </a:rPr>
              <a:t>   -- 1 Ped. 1:12; 1:21 Hombre inspirados por el E.S.</a:t>
            </a:r>
            <a:r>
              <a:rPr lang="es-MX" sz="2400" b="1" smtClean="0"/>
              <a:t> </a:t>
            </a:r>
            <a:endParaRPr lang="en-US" sz="24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3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3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3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33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35000" y="228600"/>
            <a:ext cx="11710988" cy="1600200"/>
          </a:xfrm>
          <a:noFill/>
        </p:spPr>
        <p:txBody>
          <a:bodyPr/>
          <a:lstStyle/>
          <a:p>
            <a:pPr marL="0" indent="0" eaLnBrk="1" hangingPunct="1"/>
            <a:r>
              <a:rPr lang="en-US" sz="2800" b="0" i="0" smtClean="0"/>
              <a:t>Es una salvación tan grande, porque …</a:t>
            </a:r>
            <a:r>
              <a:rPr lang="en-US" sz="4800" smtClean="0"/>
              <a:t>                   </a:t>
            </a:r>
            <a:r>
              <a:rPr lang="en-US" sz="4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El Pecado Es Grande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3608388" y="2514600"/>
            <a:ext cx="9144000" cy="7239000"/>
          </a:xfrm>
          <a:ln/>
        </p:spPr>
        <p:txBody>
          <a:bodyPr/>
          <a:lstStyle/>
          <a:p>
            <a:pPr marL="0" indent="11113" eaLnBrk="1" hangingPunct="1">
              <a:lnSpc>
                <a:spcPct val="80000"/>
              </a:lnSpc>
            </a:pPr>
            <a:r>
              <a:rPr lang="es-MX" sz="2800" b="1" smtClean="0">
                <a:latin typeface="Georgia" pitchFamily="18" charset="0"/>
              </a:rPr>
              <a:t>  El pecado (por mas pequeño que sea) es tan  </a:t>
            </a:r>
          </a:p>
          <a:p>
            <a:pPr marL="0" indent="11113" eaLnBrk="1" hangingPunct="1">
              <a:lnSpc>
                <a:spcPct val="80000"/>
              </a:lnSpc>
              <a:buFont typeface="Lucida Grande" charset="0"/>
              <a:buNone/>
            </a:pPr>
            <a:r>
              <a:rPr lang="es-MX" sz="2800" b="1" smtClean="0">
                <a:latin typeface="Georgia" pitchFamily="18" charset="0"/>
              </a:rPr>
              <a:t>   grande que se paga con muerte, Romanos 6:23</a:t>
            </a:r>
          </a:p>
          <a:p>
            <a:pPr marL="0" indent="11113" eaLnBrk="1" hangingPunct="1">
              <a:lnSpc>
                <a:spcPct val="80000"/>
              </a:lnSpc>
            </a:pPr>
            <a:r>
              <a:rPr lang="es-MX" sz="2800" b="1" smtClean="0">
                <a:latin typeface="Georgia" pitchFamily="18" charset="0"/>
              </a:rPr>
              <a:t>  El pecado es infracción de la ley (1 Jn. 3:4)</a:t>
            </a:r>
          </a:p>
          <a:p>
            <a:pPr marL="0" indent="11113" eaLnBrk="1" hangingPunct="1">
              <a:lnSpc>
                <a:spcPct val="80000"/>
              </a:lnSpc>
            </a:pPr>
            <a:r>
              <a:rPr lang="es-MX" sz="2800" b="1" smtClean="0">
                <a:latin typeface="Georgia" pitchFamily="18" charset="0"/>
              </a:rPr>
              <a:t>  El pecado nos separ de Dios (Is. 59:2)</a:t>
            </a:r>
          </a:p>
          <a:p>
            <a:pPr marL="0" indent="11113" eaLnBrk="1" hangingPunct="1">
              <a:lnSpc>
                <a:spcPct val="80000"/>
              </a:lnSpc>
            </a:pPr>
            <a:r>
              <a:rPr lang="es-MX" sz="2800" b="1" smtClean="0">
                <a:latin typeface="Georgia" pitchFamily="18" charset="0"/>
              </a:rPr>
              <a:t>  Todos son culpables de muerte, pues todos </a:t>
            </a:r>
          </a:p>
          <a:p>
            <a:pPr marL="0" indent="11113" eaLnBrk="1" hangingPunct="1">
              <a:lnSpc>
                <a:spcPct val="80000"/>
              </a:lnSpc>
              <a:buFont typeface="Lucida Grande" charset="0"/>
              <a:buNone/>
            </a:pPr>
            <a:r>
              <a:rPr lang="es-MX" sz="2800" b="1" smtClean="0">
                <a:latin typeface="Georgia" pitchFamily="18" charset="0"/>
              </a:rPr>
              <a:t>   hemos pecado (Rom. 5:12)</a:t>
            </a:r>
          </a:p>
          <a:p>
            <a:pPr marL="0" indent="11113" eaLnBrk="1" hangingPunct="1">
              <a:lnSpc>
                <a:spcPct val="80000"/>
              </a:lnSpc>
            </a:pPr>
            <a:r>
              <a:rPr lang="es-MX" sz="2800" b="1" smtClean="0">
                <a:latin typeface="Georgia" pitchFamily="18" charset="0"/>
              </a:rPr>
              <a:t>  El pecado (por mas grande que sea) es borrado mediante la sangre preciosa de Cristo Jesús, pero </a:t>
            </a:r>
          </a:p>
          <a:p>
            <a:pPr marL="0" indent="11113" eaLnBrk="1" hangingPunct="1">
              <a:lnSpc>
                <a:spcPct val="80000"/>
              </a:lnSpc>
              <a:buFont typeface="Lucida Grande" charset="0"/>
              <a:buNone/>
            </a:pPr>
            <a:r>
              <a:rPr lang="es-MX" sz="2800" smtClean="0"/>
              <a:t>   </a:t>
            </a:r>
            <a:r>
              <a:rPr lang="es-MX" sz="2800" smtClean="0">
                <a:solidFill>
                  <a:srgbClr val="FFFF00"/>
                </a:solidFill>
              </a:rPr>
              <a:t>-- Debo CREER que Cristo es el Hijo de Dios</a:t>
            </a:r>
          </a:p>
          <a:p>
            <a:pPr marL="0" indent="11113" eaLnBrk="1" hangingPunct="1">
              <a:lnSpc>
                <a:spcPct val="80000"/>
              </a:lnSpc>
              <a:buFont typeface="Lucida Grande" charset="0"/>
              <a:buNone/>
            </a:pPr>
            <a:r>
              <a:rPr lang="es-MX" sz="2800" smtClean="0">
                <a:solidFill>
                  <a:srgbClr val="FFFF00"/>
                </a:solidFill>
              </a:rPr>
              <a:t>   -- Debo ARREPENTIRME de mis pecados </a:t>
            </a:r>
          </a:p>
          <a:p>
            <a:pPr marL="0" indent="11113" eaLnBrk="1" hangingPunct="1">
              <a:lnSpc>
                <a:spcPct val="80000"/>
              </a:lnSpc>
              <a:buFont typeface="Lucida Grande" charset="0"/>
              <a:buNone/>
            </a:pPr>
            <a:r>
              <a:rPr lang="es-MX" sz="2800" smtClean="0">
                <a:solidFill>
                  <a:srgbClr val="FFFF00"/>
                </a:solidFill>
              </a:rPr>
              <a:t>   -- Debo CONFESAR  que Cristo es Dios</a:t>
            </a:r>
          </a:p>
          <a:p>
            <a:pPr marL="0" indent="11113" eaLnBrk="1" hangingPunct="1">
              <a:lnSpc>
                <a:spcPct val="80000"/>
              </a:lnSpc>
              <a:buFont typeface="Lucida Grande" charset="0"/>
              <a:buNone/>
            </a:pPr>
            <a:r>
              <a:rPr lang="es-MX" sz="2800" smtClean="0">
                <a:solidFill>
                  <a:srgbClr val="FFFF00"/>
                </a:solidFill>
              </a:rPr>
              <a:t>   -- Debo BAUTIZARME para perdon de pecados</a:t>
            </a:r>
          </a:p>
          <a:p>
            <a:pPr marL="0" indent="11113" eaLnBrk="1" hangingPunct="1">
              <a:lnSpc>
                <a:spcPct val="80000"/>
              </a:lnSpc>
            </a:pPr>
            <a:r>
              <a:rPr lang="es-MX" sz="2800" b="1" smtClean="0">
                <a:latin typeface="Georgia" pitchFamily="18" charset="0"/>
              </a:rPr>
              <a:t>  Por grandes y numerosos que sean nuestros pecados, Dios promete salvarnos de ellos, si le obedecemos; por esta razón la salvación es tan grande</a:t>
            </a:r>
            <a:endParaRPr lang="en-US" sz="2800" b="1" smtClean="0"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A8C82"/>
        </a:solidFill>
        <a:ln w="12700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charset="0"/>
            <a:cs typeface="Arial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A8C82"/>
        </a:solidFill>
        <a:ln w="12700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charset="0"/>
            <a:cs typeface="Arial" charset="0"/>
            <a:sym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Default Desig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9A8C82"/>
      </a:accent1>
      <a:accent2>
        <a:srgbClr val="333399"/>
      </a:accent2>
      <a:accent3>
        <a:srgbClr val="AAAAAA"/>
      </a:accent3>
      <a:accent4>
        <a:srgbClr val="DADADA"/>
      </a:accent4>
      <a:accent5>
        <a:srgbClr val="CAC5C1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Georgia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A8C82"/>
        </a:solidFill>
        <a:ln w="12700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charset="0"/>
            <a:cs typeface="Arial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A8C82"/>
        </a:solidFill>
        <a:ln w="12700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charset="0"/>
            <a:cs typeface="Arial" charset="0"/>
            <a:sym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Master-SaveMe</Template>
  <TotalTime>1096</TotalTime>
  <Pages>0</Pages>
  <Words>1469</Words>
  <Characters>0</Characters>
  <Application>Microsoft Office PowerPoint</Application>
  <PresentationFormat>Custom</PresentationFormat>
  <Lines>0</Lines>
  <Paragraphs>119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3_Default Design</vt:lpstr>
      <vt:lpstr>5_Default Design</vt:lpstr>
      <vt:lpstr>Slide 1</vt:lpstr>
      <vt:lpstr>        No Descuidemos                                                               “Una Salvación Tan Grande”        Hebreos 2:1-3</vt:lpstr>
      <vt:lpstr>“Una Salvación Tan Grande”</vt:lpstr>
      <vt:lpstr>“Una Salvación Tan Grande”</vt:lpstr>
      <vt:lpstr>“Una Salvación Tan Grande”</vt:lpstr>
      <vt:lpstr>Es una salvación tan grande, porque …                         1. El Proveedor De Ella Es Grande</vt:lpstr>
      <vt:lpstr>Es una salvación tan grande, porque …                   2. El Precio Pagado Es Grande</vt:lpstr>
      <vt:lpstr>Es una salvación tan grande, porque …                   3. El Plan Es Grande</vt:lpstr>
      <vt:lpstr>Es una salvación tan grande, porque …                   4. El Pecado Es Grande</vt:lpstr>
      <vt:lpstr>Es una salvación tan grande, porque …                   5. El Peligro Es Grande</vt:lpstr>
      <vt:lpstr>Es una salvación tan grande, porque …                   6. El Poder Es Grande</vt:lpstr>
      <vt:lpstr>Es una salvación tan grande, porque …                   7. El Premio Es Grande</vt:lpstr>
      <vt:lpstr>CONCLUSIÓN</vt:lpstr>
      <vt:lpstr>“Una Salvación Tan Grande”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Hebreos 2:1-3</dc:title>
  <dc:creator>Jorge</dc:creator>
  <cp:lastModifiedBy>Jorge</cp:lastModifiedBy>
  <cp:revision>38</cp:revision>
  <dcterms:created xsi:type="dcterms:W3CDTF">2008-07-30T12:36:32Z</dcterms:created>
  <dcterms:modified xsi:type="dcterms:W3CDTF">2013-09-16T21:09:45Z</dcterms:modified>
</cp:coreProperties>
</file>