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9" r:id="rId2"/>
    <p:sldId id="389" r:id="rId3"/>
    <p:sldId id="394" r:id="rId4"/>
    <p:sldId id="390" r:id="rId5"/>
    <p:sldId id="395" r:id="rId6"/>
    <p:sldId id="397" r:id="rId7"/>
    <p:sldId id="396" r:id="rId8"/>
    <p:sldId id="39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55" d="100"/>
          <a:sy n="55" d="100"/>
        </p:scale>
        <p:origin x="-8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380D8D5-E579-4D0B-8CE9-977527F6E93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FBF053E5-14FE-4325-BE73-3146CD2CAB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B3EA5-4EBE-4B26-96C4-8F367F4BA8D3}" type="slidenum">
              <a:rPr lang="en-US"/>
              <a:pPr/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Hebrews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F2179B-C193-4D8F-9FD4-103C9BCAAD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 userDrawn="1"/>
        </p:nvSpPr>
        <p:spPr bwMode="auto">
          <a:xfrm rot="16200000">
            <a:off x="4608513" y="2628900"/>
            <a:ext cx="4587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7E0F3-2D86-42CA-9317-F5B72F4AB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DA1CE-DA1D-4003-AEDA-4DFB13024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F0EE1-216F-4EA0-8BD4-634DBA90F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AFB3-C782-46E5-9DC4-FC6ABE83F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6AA22-62F1-498F-8873-D7940207E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91CF3-92E8-455D-9F09-660C6102D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C4909-9C7C-44FF-A937-7712081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65678-E93F-41F3-9F8A-470BC8691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C488D-901C-4B57-8BE6-411CE9B81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578C8-F23C-437B-81A4-6C6CCC793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fld id="{65BB56D2-ECAB-4293-BFED-CE3215B41F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s-E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 rot="16200000">
            <a:off x="4608513" y="2628900"/>
            <a:ext cx="4587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effectLst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 rot="16200000">
            <a:off x="-3215481" y="3139281"/>
            <a:ext cx="472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charset="0"/>
              </a:rPr>
              <a:t>Hebreos 12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77200" cy="4419600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s-MX" sz="7200" b="1" i="1" dirty="0" smtClean="0">
                <a:effectLst/>
                <a:latin typeface="Papyrus" pitchFamily="66" charset="0"/>
              </a:rPr>
              <a:t>“¿Acaso Teme Job a Dios                       de Balde?”</a:t>
            </a:r>
            <a:endParaRPr lang="en-US" sz="7200" b="1" i="1" dirty="0">
              <a:effectLst/>
              <a:latin typeface="Papyrus" pitchFamily="66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685800" y="4800600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60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1:1-12</a:t>
            </a:r>
            <a:endParaRPr lang="es-ES" sz="80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utoUpdateAnimBg="0"/>
      <p:bldP spid="1239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685800" y="838200"/>
            <a:ext cx="8458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junto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con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familia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gozan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buen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vida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salud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Dios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tiene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un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encuentro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conSatanas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y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angeles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Dios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conversa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con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acerca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Job,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hombre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justo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le dice 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Job le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teme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conveniencia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A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permitido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Dios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herirle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pierde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todos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bienes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sus10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hijos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Golpe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fuerte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Job, se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postra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en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tierra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y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adora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Luego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hiera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Job con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una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sarna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maligna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3 amigos y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esposa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acusan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haber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pecado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Dicen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este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sufrimiento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causa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del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pecado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/>
            <a:endParaRPr lang="en-US" sz="2800" u="sng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s-MX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Resumen:</a:t>
            </a:r>
            <a:endParaRPr lang="es-MX" sz="4000" b="1" i="1" u="sng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457200" indent="-457200" algn="ctr"/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 rot="16200000">
            <a:off x="-3108325" y="3105834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Introducción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685800" y="838200"/>
            <a:ext cx="8458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buAutoNum type="arabicPeriod" startAt="11"/>
            </a:pP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Despues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muchos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discursos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Dios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aparece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Job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desde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un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torbellino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AutoNum type="arabicPeriod" startAt="11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Reconoce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la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Sabiduria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Dios 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ignorancia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suya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AutoNum type="arabicPeriod" startAt="11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Finalmente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Job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ora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amigos y Dios le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restaura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con mucho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más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lo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habia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perdido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</a:p>
          <a:p>
            <a:pPr marL="514350" indent="-514350">
              <a:buAutoNum type="arabicPeriod" startAt="11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Hay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grandes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lecciones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aprender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Job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s-MX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Resumen:</a:t>
            </a:r>
            <a:endParaRPr lang="es-MX" sz="4000" b="1" i="1" u="sng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457200" indent="-457200" algn="ctr"/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 rot="16200000">
            <a:off x="-3108325" y="3105834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Introducción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990600"/>
            <a:ext cx="8610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Sus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Virtudes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Se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Mencionan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Primero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intachable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recto,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temeros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apartado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del mal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El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autor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(1:1) y Dios (1:8)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hacen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mencion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rectitud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Para Job, Dios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Primero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Según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el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mundo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Job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exitoso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Según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Dios, Job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justo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Toma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la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responsabilidad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espiritual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en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serio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-- Pone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todo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su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parte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estar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bien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con Dios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Aunque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hombre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justo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sufre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-- Su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justicia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no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elimina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su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sufrimiento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-- El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justo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como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el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injusto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también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sufre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1. Lo Que Se Dice De Job</a:t>
            </a:r>
            <a:endParaRPr lang="es-ES" sz="3200" b="1" i="1" u="sng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1:1-5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1066800"/>
            <a:ext cx="8229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¿</a:t>
            </a:r>
            <a:r>
              <a:rPr lang="en-US" sz="32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Donde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?  ¿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En el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cielo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?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Según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algunos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no 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¿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Qué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está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ante de Dios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está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bajo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el control de Dios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rinde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cuentas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Dios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un ser real, vive,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anda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siempre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al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acecho</a:t>
            </a:r>
            <a:endParaRPr lang="en-US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La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pregunta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le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hace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Dios , 1:7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   -- “de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recorrer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tierra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   -- 1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Pedro 5:8, “</a:t>
            </a:r>
            <a:r>
              <a:rPr lang="es-ES" sz="2000" i="1" dirty="0" smtClean="0">
                <a:solidFill>
                  <a:schemeClr val="bg1"/>
                </a:solidFill>
                <a:effectLst/>
              </a:rPr>
              <a:t>Sed de espíritu sobrio, estad alerta. Vuestro adversario, el diablo, anda al acecho como león rugiente, buscando a quien devorar”</a:t>
            </a:r>
            <a:endParaRPr lang="en-US" sz="2800" b="1" i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endParaRPr lang="en-US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2.  El Encuentro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1:6-7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1066800"/>
            <a:ext cx="8305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Detras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del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sufrimiento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Job,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está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endParaRPr lang="en-US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>
              <a:buFontTx/>
              <a:buChar char="•"/>
            </a:pP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Pero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Job no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sabe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esto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Dios no le dice (*imp.) Job no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está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sobreaviso</a:t>
            </a:r>
            <a:endParaRPr lang="en-US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nunca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se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queja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pero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sí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Dios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luego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se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arrepiente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“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quejarse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 contra Dios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¿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qué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permite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Dios el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sufrimiento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?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Una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razón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los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muchos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beneficios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trae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el 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sufrimiento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lo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se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aprende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adversidad</a:t>
            </a:r>
            <a:endParaRPr lang="en-US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debe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hacer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mejores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personas,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mejor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prepadas</a:t>
            </a:r>
            <a:endParaRPr lang="en-US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despierta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sabiduría</a:t>
            </a:r>
            <a:endParaRPr lang="en-US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En el dolor, Job se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postró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tierra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y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adoró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(1:20)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No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culpó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Dios, 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Papyrus" pitchFamily="66" charset="0"/>
              </a:rPr>
              <a:t>le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adoró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Papyrus" pitchFamily="66" charset="0"/>
              </a:rPr>
              <a:t> y le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bendijo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Papyrus" pitchFamily="66" charset="0"/>
              </a:rPr>
              <a:t> (1:21,22)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3.  Satanás y el Sufrimiento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1:8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1066800"/>
            <a:ext cx="8305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El “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temor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aquí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“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respeto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”, “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reverencia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</a:t>
            </a:r>
          </a:p>
          <a:p>
            <a:pPr marL="342900" indent="-342900"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¿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Serviremos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Dios en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cambio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nada?</a:t>
            </a:r>
          </a:p>
          <a:p>
            <a:pPr marL="342900" indent="-342900">
              <a:buFontTx/>
              <a:buChar char="•"/>
            </a:pP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acusa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Dios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tener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Job “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comprado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</a:t>
            </a:r>
          </a:p>
          <a:p>
            <a:pPr marL="342900" indent="-342900">
              <a:buFontTx/>
              <a:buChar char="•"/>
            </a:pP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Según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Dios le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Job, le ha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protegido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y “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rodeado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bienes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¿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Habrá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alguien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sirva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Dios en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cambio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nada?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Según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Satanás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no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Según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Dios,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si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Sí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lo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Dios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es,no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lo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dá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Sí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Dios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digno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honra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gloria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servicio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ser el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Creador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del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Universo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4. ¿Teme Job a Dios de Balde?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1:9-10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1066800"/>
            <a:ext cx="8305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La FE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verdadera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sobrepasa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todo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sufrimiento</a:t>
            </a:r>
            <a:endParaRPr lang="en-US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Fe en Dios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dice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El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está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en control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Facil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servir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Dios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cuando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va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bien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Facil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servir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Dios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cuando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la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vida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maravillosa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3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Clases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Fe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(1) “Fe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Clima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Agradable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(2) “Fe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Clima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Tormentoso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(3) “Fe de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Todo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Clima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¿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Qué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haremos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casos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dolor y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sufrimiento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?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--- ¿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Culpar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Dios? o ¿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Bendecirle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Nuestra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vida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nuestra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alma,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nuestro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porvenir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–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todo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Dios, la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salvación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de Dios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Agradecer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Dios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bendiciones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Sant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. 1:17</a:t>
            </a:r>
            <a:endParaRPr lang="en-US" sz="2800" b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5. La Fe Verdadera 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1:11,12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5978</TotalTime>
  <Words>760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“¿Acaso Teme Job a Dios                       de Balde?”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Acaso Teme Job a Dios de Balde</dc:title>
  <dc:creator>Jorge Maldonado</dc:creator>
  <cp:lastModifiedBy>Jorge</cp:lastModifiedBy>
  <cp:revision>215</cp:revision>
  <dcterms:created xsi:type="dcterms:W3CDTF">2005-08-24T16:25:21Z</dcterms:created>
  <dcterms:modified xsi:type="dcterms:W3CDTF">2013-09-16T21:05:27Z</dcterms:modified>
</cp:coreProperties>
</file>