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70" r:id="rId4"/>
    <p:sldId id="269" r:id="rId5"/>
    <p:sldId id="262" r:id="rId6"/>
    <p:sldId id="260" r:id="rId7"/>
    <p:sldId id="263" r:id="rId8"/>
    <p:sldId id="261" r:id="rId9"/>
    <p:sldId id="272" r:id="rId10"/>
    <p:sldId id="271" r:id="rId11"/>
    <p:sldId id="273" r:id="rId12"/>
    <p:sldId id="264" r:id="rId13"/>
    <p:sldId id="276" r:id="rId14"/>
    <p:sldId id="275" r:id="rId15"/>
    <p:sldId id="265" r:id="rId16"/>
    <p:sldId id="277" r:id="rId17"/>
    <p:sldId id="274" r:id="rId18"/>
    <p:sldId id="281" r:id="rId19"/>
    <p:sldId id="280" r:id="rId20"/>
    <p:sldId id="279" r:id="rId21"/>
    <p:sldId id="278" r:id="rId22"/>
    <p:sldId id="266" r:id="rId23"/>
    <p:sldId id="284" r:id="rId24"/>
    <p:sldId id="283" r:id="rId25"/>
    <p:sldId id="282" r:id="rId26"/>
    <p:sldId id="267" r:id="rId27"/>
    <p:sldId id="286" r:id="rId28"/>
    <p:sldId id="285" r:id="rId29"/>
    <p:sldId id="268" r:id="rId30"/>
    <p:sldId id="287"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62" d="100"/>
          <a:sy n="62" d="100"/>
        </p:scale>
        <p:origin x="-980"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0C287-38C3-49AC-ADF7-F7AE22BD2F16}" type="datetimeFigureOut">
              <a:rPr lang="en-US" smtClean="0"/>
              <a:pPr/>
              <a:t>12/31/2016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08A73-1A12-4778-8A21-6BC0F1B0A44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08A73-1A12-4778-8A21-6BC0F1B0A44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2F00-63CC-4CDF-A49B-206623264A83}" type="datetimeFigureOut">
              <a:rPr lang="en-US" smtClean="0"/>
              <a:pPr/>
              <a:t>12/31/2016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F249A-68C1-4301-8DD2-896F315F30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B2F00-63CC-4CDF-A49B-206623264A83}" type="datetimeFigureOut">
              <a:rPr lang="en-US" smtClean="0"/>
              <a:pPr/>
              <a:t>12/31/2016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F249A-68C1-4301-8DD2-896F315F30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0"/>
            <a:ext cx="4191000" cy="3581400"/>
          </a:xfrm>
        </p:spPr>
        <p:txBody>
          <a:bodyPr>
            <a:normAutofit/>
          </a:bodyPr>
          <a:lstStyle/>
          <a:p>
            <a:r>
              <a:rPr lang="en-US" sz="7200" b="1" dirty="0" smtClean="0"/>
              <a:t>The Power of the Air</a:t>
            </a:r>
            <a:endParaRPr lang="en-US" sz="7200" b="1" dirty="0"/>
          </a:p>
        </p:txBody>
      </p:sp>
      <p:sp>
        <p:nvSpPr>
          <p:cNvPr id="3" name="Subtitle 2"/>
          <p:cNvSpPr>
            <a:spLocks noGrp="1"/>
          </p:cNvSpPr>
          <p:nvPr>
            <p:ph type="subTitle" idx="1"/>
          </p:nvPr>
        </p:nvSpPr>
        <p:spPr>
          <a:xfrm>
            <a:off x="4953000" y="4724400"/>
            <a:ext cx="4191000" cy="2133600"/>
          </a:xfrm>
        </p:spPr>
        <p:txBody>
          <a:bodyPr>
            <a:noAutofit/>
          </a:bodyPr>
          <a:lstStyle/>
          <a:p>
            <a:r>
              <a:rPr lang="en-US" sz="6600" b="1" dirty="0" smtClean="0">
                <a:solidFill>
                  <a:schemeClr val="tx1"/>
                </a:solidFill>
              </a:rPr>
              <a:t>Ephesians 2:1-7</a:t>
            </a:r>
            <a:endParaRPr lang="en-US" sz="6600" b="1" dirty="0">
              <a:solidFill>
                <a:schemeClr val="tx1"/>
              </a:solidFill>
            </a:endParaRPr>
          </a:p>
        </p:txBody>
      </p:sp>
      <p:pic>
        <p:nvPicPr>
          <p:cNvPr id="4" name="Picture 3" descr="11apocal.jpg"/>
          <p:cNvPicPr>
            <a:picLocks noChangeAspect="1"/>
          </p:cNvPicPr>
          <p:nvPr/>
        </p:nvPicPr>
        <p:blipFill>
          <a:blip r:embed="rId3" cstate="print"/>
          <a:stretch>
            <a:fillRect/>
          </a:stretch>
        </p:blipFill>
        <p:spPr>
          <a:xfrm>
            <a:off x="0" y="0"/>
            <a:ext cx="5014286"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vs. Demons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2:2 – Satan is the prince of the power of the air</a:t>
            </a:r>
          </a:p>
          <a:p>
            <a:pPr lvl="1"/>
            <a:r>
              <a:rPr lang="en-US" b="1" dirty="0" smtClean="0"/>
              <a:t>He works (influences) the wicked; opposes good</a:t>
            </a:r>
          </a:p>
          <a:p>
            <a:pPr lvl="1"/>
            <a:r>
              <a:rPr lang="en-US" b="1" dirty="0" smtClean="0"/>
              <a:t>1 Peter 5:8 – Roaring lion </a:t>
            </a:r>
          </a:p>
          <a:p>
            <a:pPr lvl="1"/>
            <a:r>
              <a:rPr lang="en-US" b="1" dirty="0" smtClean="0"/>
              <a:t>Ephesians 6:16 – Flaming arrows (distance)</a:t>
            </a:r>
          </a:p>
          <a:p>
            <a:pPr lvl="1"/>
            <a:r>
              <a:rPr lang="en-US" b="1" dirty="0" smtClean="0"/>
              <a:t>Matthew 25:41 – Over evil angels (demons)</a:t>
            </a:r>
          </a:p>
          <a:p>
            <a:r>
              <a:rPr lang="en-US" b="1" dirty="0" smtClean="0"/>
              <a:t>Angels care for us</a:t>
            </a:r>
          </a:p>
          <a:p>
            <a:pPr lvl="1"/>
            <a:r>
              <a:rPr lang="en-US" b="1" dirty="0" smtClean="0"/>
              <a:t>Acts 8:26; 10:3; Luke 16:22 – Beginning, end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vs. Demons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2:2 – Satan is the prince of the power of the air</a:t>
            </a:r>
          </a:p>
          <a:p>
            <a:pPr lvl="1"/>
            <a:r>
              <a:rPr lang="en-US" b="1" dirty="0" smtClean="0"/>
              <a:t>He works (influences) the wicked; opposes good</a:t>
            </a:r>
          </a:p>
          <a:p>
            <a:pPr lvl="1"/>
            <a:r>
              <a:rPr lang="en-US" b="1" dirty="0" smtClean="0"/>
              <a:t>1 Peter 5:8 – Roaring lion </a:t>
            </a:r>
          </a:p>
          <a:p>
            <a:pPr lvl="1"/>
            <a:r>
              <a:rPr lang="en-US" b="1" dirty="0" smtClean="0"/>
              <a:t>Ephesians 6:16 – Flaming arrows (distance)</a:t>
            </a:r>
          </a:p>
          <a:p>
            <a:pPr lvl="1"/>
            <a:r>
              <a:rPr lang="en-US" b="1" dirty="0" smtClean="0"/>
              <a:t>Matthew 25:41 – Over evil angels (demons)</a:t>
            </a:r>
          </a:p>
          <a:p>
            <a:r>
              <a:rPr lang="en-US" b="1" dirty="0" smtClean="0"/>
              <a:t>Angels care for us</a:t>
            </a:r>
          </a:p>
          <a:p>
            <a:pPr lvl="1"/>
            <a:r>
              <a:rPr lang="en-US" b="1" dirty="0" smtClean="0"/>
              <a:t>Acts 8:26; 10:3; Luke 16:22 – Beginning, end</a:t>
            </a:r>
          </a:p>
          <a:p>
            <a:pPr lvl="1"/>
            <a:r>
              <a:rPr lang="en-US" b="1" dirty="0" smtClean="0"/>
              <a:t>Luke 15:10 – Joy at our repentance</a:t>
            </a:r>
          </a:p>
          <a:p>
            <a:pPr lvl="1"/>
            <a:r>
              <a:rPr lang="en-US" b="1" dirty="0" smtClean="0"/>
              <a:t>Hebrews 1:14 – Ministering spirits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Involved</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1 Corinthians 6:3 – We will judge angels</a:t>
            </a:r>
          </a:p>
          <a:p>
            <a:pPr lvl="1"/>
            <a:r>
              <a:rPr lang="en-US" b="1" dirty="0" smtClean="0"/>
              <a:t>“Do you not know that we will judge angels? How much more matters of this life?”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Involved</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1 Corinthians 6:3 – We will judge angels</a:t>
            </a:r>
          </a:p>
          <a:p>
            <a:pPr lvl="1"/>
            <a:r>
              <a:rPr lang="en-US" b="1" dirty="0" smtClean="0"/>
              <a:t>“Do you not know that we will judge angels? How much more matters of this life?”</a:t>
            </a:r>
          </a:p>
          <a:p>
            <a:r>
              <a:rPr lang="en-US" b="1" dirty="0" smtClean="0"/>
              <a:t>Ephesians 6:10-13 – We wrestle against evil</a:t>
            </a:r>
          </a:p>
          <a:p>
            <a:pPr lvl="1"/>
            <a:r>
              <a:rPr lang="en-US" b="1" dirty="0" smtClean="0"/>
              <a:t>For our struggle is </a:t>
            </a:r>
            <a:r>
              <a:rPr lang="en-US" b="1" u="sng" dirty="0" smtClean="0"/>
              <a:t>not</a:t>
            </a:r>
            <a:r>
              <a:rPr lang="en-US" b="1" dirty="0" smtClean="0"/>
              <a:t> against flesh and blood, </a:t>
            </a:r>
            <a:r>
              <a:rPr lang="en-US" b="1" u="sng" dirty="0" smtClean="0"/>
              <a:t>but against</a:t>
            </a:r>
            <a:r>
              <a:rPr lang="en-US" b="1" dirty="0" smtClean="0"/>
              <a:t> the rulers, against the powers, against the world forces of this darkness, against the spiritual </a:t>
            </a:r>
            <a:r>
              <a:rPr lang="en-US" b="1" i="1" dirty="0" smtClean="0"/>
              <a:t>forces</a:t>
            </a:r>
            <a:r>
              <a:rPr lang="en-US" b="1" dirty="0" smtClean="0"/>
              <a:t> of wickedness in the heavenly </a:t>
            </a:r>
            <a:r>
              <a:rPr lang="en-US" b="1" i="1" dirty="0" smtClean="0"/>
              <a:t>places</a:t>
            </a:r>
            <a:r>
              <a:rPr lang="en-US" b="1"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Involved</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1 Corinthians 6:3 – We will judge angels</a:t>
            </a:r>
          </a:p>
          <a:p>
            <a:pPr lvl="1"/>
            <a:r>
              <a:rPr lang="en-US" b="1" dirty="0" smtClean="0"/>
              <a:t>“Do you not know that we will judge angels? How much more matters of this life?”</a:t>
            </a:r>
          </a:p>
          <a:p>
            <a:r>
              <a:rPr lang="en-US" b="1" dirty="0" smtClean="0"/>
              <a:t>Ephesians 6:10-13 – We wrestle against evil</a:t>
            </a:r>
          </a:p>
          <a:p>
            <a:pPr lvl="1"/>
            <a:r>
              <a:rPr lang="en-US" b="1" dirty="0" smtClean="0"/>
              <a:t>For our struggle is </a:t>
            </a:r>
            <a:r>
              <a:rPr lang="en-US" b="1" u="sng" dirty="0" smtClean="0"/>
              <a:t>not</a:t>
            </a:r>
            <a:r>
              <a:rPr lang="en-US" b="1" dirty="0" smtClean="0"/>
              <a:t> against flesh and blood, </a:t>
            </a:r>
            <a:r>
              <a:rPr lang="en-US" b="1" u="sng" dirty="0" smtClean="0"/>
              <a:t>but against</a:t>
            </a:r>
            <a:r>
              <a:rPr lang="en-US" b="1" dirty="0" smtClean="0"/>
              <a:t> the rulers, against the powers, against the world forces of this darkness, against the spiritual </a:t>
            </a:r>
            <a:r>
              <a:rPr lang="en-US" b="1" i="1" dirty="0" smtClean="0"/>
              <a:t>forces</a:t>
            </a:r>
            <a:r>
              <a:rPr lang="en-US" b="1" dirty="0" smtClean="0"/>
              <a:t> of wickedness in the heavenly </a:t>
            </a:r>
            <a:r>
              <a:rPr lang="en-US" b="1" i="1" dirty="0" smtClean="0"/>
              <a:t>places</a:t>
            </a:r>
            <a:r>
              <a:rPr lang="en-US" b="1" dirty="0" smtClean="0"/>
              <a:t>.</a:t>
            </a:r>
          </a:p>
          <a:p>
            <a:r>
              <a:rPr lang="en-US" b="1" dirty="0" smtClean="0"/>
              <a:t>Ephesians 4:26-27 – Anger gives Satan a 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p:txBody>
          <a:bodyPr/>
          <a:lstStyle/>
          <a:p>
            <a:r>
              <a:rPr lang="en-US" b="1" dirty="0" smtClean="0"/>
              <a:t>An apparent victory…</a:t>
            </a:r>
          </a:p>
          <a:p>
            <a:pPr lvl="1"/>
            <a:r>
              <a:rPr lang="en-US" b="1" dirty="0" smtClean="0"/>
              <a:t>Luke 22:53; John 14:29-31 – Satan’s hour</a:t>
            </a:r>
          </a:p>
          <a:p>
            <a:pPr lvl="1"/>
            <a:r>
              <a:rPr lang="en-US" b="1" dirty="0" smtClean="0"/>
              <a:t>1 Corinthians 2:7-8 – Behind, Judas, Jews, rulers…</a:t>
            </a:r>
          </a:p>
          <a:p>
            <a:pPr lvl="1"/>
            <a:endParaRPr lang="en-US"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p:txBody>
          <a:bodyPr/>
          <a:lstStyle/>
          <a:p>
            <a:r>
              <a:rPr lang="en-US" b="1" dirty="0" smtClean="0"/>
              <a:t>An apparent victory…</a:t>
            </a:r>
          </a:p>
          <a:p>
            <a:pPr lvl="1"/>
            <a:r>
              <a:rPr lang="en-US" b="1" dirty="0" smtClean="0"/>
              <a:t>Luke 22:53; John 14:29-31 – Satan’s hour</a:t>
            </a:r>
          </a:p>
          <a:p>
            <a:pPr lvl="1"/>
            <a:r>
              <a:rPr lang="en-US" b="1" dirty="0" smtClean="0"/>
              <a:t>1 Corinthians 2:7-8 – Behind, Judas, Jews, rulers…</a:t>
            </a:r>
          </a:p>
          <a:p>
            <a:pPr lvl="1"/>
            <a:endParaRPr lang="en-US" b="1" dirty="0" smtClean="0"/>
          </a:p>
          <a:p>
            <a:r>
              <a:rPr lang="en-US" b="1" dirty="0" smtClean="0"/>
              <a:t>Was a resounding defeat!</a:t>
            </a:r>
          </a:p>
          <a:p>
            <a:pPr lvl="1"/>
            <a:r>
              <a:rPr lang="en-US" b="1" dirty="0" smtClean="0"/>
              <a:t>Genesis 3:15 – Bruise His heal/bruise his head</a:t>
            </a:r>
          </a:p>
          <a:p>
            <a:pPr lvl="1"/>
            <a:r>
              <a:rPr lang="en-US" b="1" dirty="0" smtClean="0"/>
              <a:t>John 12:31-33 – The cross became Satan’s defeat</a:t>
            </a:r>
          </a:p>
          <a:p>
            <a:pPr lvl="1"/>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“Come down from there!”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“Come down from there!”</a:t>
            </a:r>
          </a:p>
          <a:p>
            <a:pPr lvl="1"/>
            <a:r>
              <a:rPr lang="en-US" b="1" dirty="0" smtClean="0"/>
              <a:t>Matthew 27:39-40 – Strangers </a:t>
            </a:r>
          </a:p>
          <a:p>
            <a:pPr lvl="2"/>
            <a:r>
              <a:rPr lang="en-US" b="1" dirty="0" smtClean="0"/>
              <a:t>“Those passing by”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“Come down from there!”</a:t>
            </a:r>
          </a:p>
          <a:p>
            <a:pPr lvl="1"/>
            <a:r>
              <a:rPr lang="en-US" b="1" dirty="0" smtClean="0"/>
              <a:t>Matthew 27:39-40 – Strangers </a:t>
            </a:r>
          </a:p>
          <a:p>
            <a:pPr lvl="2"/>
            <a:r>
              <a:rPr lang="en-US" b="1" dirty="0" smtClean="0"/>
              <a:t>“Those passing by”</a:t>
            </a:r>
          </a:p>
          <a:p>
            <a:pPr lvl="1"/>
            <a:r>
              <a:rPr lang="en-US" b="1" dirty="0" smtClean="0"/>
              <a:t>Matthew 27:41-43 – The religious leaders</a:t>
            </a:r>
          </a:p>
          <a:p>
            <a:pPr lvl="2"/>
            <a:r>
              <a:rPr lang="en-US" b="1" dirty="0" smtClean="0"/>
              <a:t>Chief priests</a:t>
            </a:r>
          </a:p>
          <a:p>
            <a:pPr lvl="2"/>
            <a:r>
              <a:rPr lang="en-US" b="1" dirty="0" smtClean="0"/>
              <a:t>Scribes</a:t>
            </a:r>
          </a:p>
          <a:p>
            <a:pPr lvl="2"/>
            <a:r>
              <a:rPr lang="en-US" b="1" dirty="0" smtClean="0"/>
              <a:t>Elders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4953000"/>
          </a:xfrm>
        </p:spPr>
        <p:txBody>
          <a:bodyPr/>
          <a:lstStyle/>
          <a:p>
            <a:r>
              <a:rPr lang="en-US" b="1" dirty="0" smtClean="0"/>
              <a:t>2 Kings 6:8-18</a:t>
            </a:r>
          </a:p>
          <a:p>
            <a:pPr lvl="1"/>
            <a:r>
              <a:rPr lang="en-US" b="1" dirty="0" smtClean="0"/>
              <a:t>Aram battles against Israel</a:t>
            </a:r>
          </a:p>
          <a:p>
            <a:pPr lvl="1"/>
            <a:r>
              <a:rPr lang="en-US" b="1" dirty="0" smtClean="0"/>
              <a:t>Israel knows the locations of Aram’s camps, traps &amp; avoids them</a:t>
            </a:r>
          </a:p>
          <a:p>
            <a:pPr lvl="1"/>
            <a:r>
              <a:rPr lang="en-US" b="1" dirty="0" smtClean="0"/>
              <a:t>The King of Aram suspects a spy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“Come down from there!”</a:t>
            </a:r>
          </a:p>
          <a:p>
            <a:pPr lvl="1"/>
            <a:r>
              <a:rPr lang="en-US" b="1" dirty="0" smtClean="0"/>
              <a:t>Matthew 27:39-40 – Strangers </a:t>
            </a:r>
          </a:p>
          <a:p>
            <a:pPr lvl="2"/>
            <a:r>
              <a:rPr lang="en-US" b="1" dirty="0" smtClean="0"/>
              <a:t>“Those passing by”</a:t>
            </a:r>
          </a:p>
          <a:p>
            <a:pPr lvl="1"/>
            <a:r>
              <a:rPr lang="en-US" b="1" dirty="0" smtClean="0"/>
              <a:t>Matthew 27:41-43 – The religious leaders</a:t>
            </a:r>
          </a:p>
          <a:p>
            <a:pPr lvl="2"/>
            <a:r>
              <a:rPr lang="en-US" b="1" dirty="0" smtClean="0"/>
              <a:t>Chief priests</a:t>
            </a:r>
          </a:p>
          <a:p>
            <a:pPr lvl="2"/>
            <a:r>
              <a:rPr lang="en-US" b="1" dirty="0" smtClean="0"/>
              <a:t>Scribes</a:t>
            </a:r>
          </a:p>
          <a:p>
            <a:pPr lvl="2"/>
            <a:r>
              <a:rPr lang="en-US" b="1" dirty="0" smtClean="0"/>
              <a:t>Elders</a:t>
            </a:r>
          </a:p>
          <a:p>
            <a:pPr lvl="1"/>
            <a:r>
              <a:rPr lang="en-US" b="1" dirty="0" smtClean="0"/>
              <a:t>Matthew 27:44 – The robbers</a:t>
            </a:r>
          </a:p>
          <a:p>
            <a:pPr lvl="2"/>
            <a:r>
              <a:rPr lang="en-US" b="1" dirty="0" smtClean="0"/>
              <a:t>Originally, both; then just one (Luke 23:39-43)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Cross</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“Come down from there!”</a:t>
            </a:r>
          </a:p>
          <a:p>
            <a:pPr lvl="1"/>
            <a:r>
              <a:rPr lang="en-US" b="1" dirty="0" smtClean="0"/>
              <a:t>Matthew 27:39-40 – Strangers </a:t>
            </a:r>
          </a:p>
          <a:p>
            <a:pPr lvl="2"/>
            <a:r>
              <a:rPr lang="en-US" b="1" dirty="0" smtClean="0"/>
              <a:t>“Those passing by”</a:t>
            </a:r>
          </a:p>
          <a:p>
            <a:pPr lvl="1"/>
            <a:r>
              <a:rPr lang="en-US" b="1" dirty="0" smtClean="0"/>
              <a:t>Matthew 27:41-43 – The religious leaders</a:t>
            </a:r>
          </a:p>
          <a:p>
            <a:pPr lvl="2"/>
            <a:r>
              <a:rPr lang="en-US" b="1" dirty="0" smtClean="0"/>
              <a:t>Chief priests</a:t>
            </a:r>
          </a:p>
          <a:p>
            <a:pPr lvl="2"/>
            <a:r>
              <a:rPr lang="en-US" b="1" dirty="0" smtClean="0"/>
              <a:t>Scribes</a:t>
            </a:r>
          </a:p>
          <a:p>
            <a:pPr lvl="2"/>
            <a:r>
              <a:rPr lang="en-US" b="1" dirty="0" smtClean="0"/>
              <a:t>Elders</a:t>
            </a:r>
          </a:p>
          <a:p>
            <a:pPr lvl="1"/>
            <a:r>
              <a:rPr lang="en-US" b="1" dirty="0" smtClean="0"/>
              <a:t>Matthew 27:44 – The robbers</a:t>
            </a:r>
          </a:p>
          <a:p>
            <a:pPr lvl="2"/>
            <a:r>
              <a:rPr lang="en-US" b="1" dirty="0" smtClean="0"/>
              <a:t>Originally, both; then just one (Luke 23:39-43)</a:t>
            </a:r>
          </a:p>
          <a:p>
            <a:pPr lvl="1"/>
            <a:r>
              <a:rPr lang="en-US" b="1" dirty="0" smtClean="0"/>
              <a:t>Luke 23:36-37 – The soldiers: “Save yourself.”</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Two Kingdoms</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Acts 26:16-18 – God/Satan; light/darkness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Two Kingdoms</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Acts 26:16-18 – God/Satan; light/darkness</a:t>
            </a:r>
          </a:p>
          <a:p>
            <a:r>
              <a:rPr lang="en-US" b="1" dirty="0" smtClean="0"/>
              <a:t>Colossians 1:13 – domain of darkness to the kingdom of His Beloved Son</a:t>
            </a:r>
          </a:p>
          <a:p>
            <a:pPr lvl="1"/>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Two Kingdoms</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Acts 26:16-18 – God/Satan; light/darkness</a:t>
            </a:r>
          </a:p>
          <a:p>
            <a:r>
              <a:rPr lang="en-US" b="1" dirty="0" smtClean="0"/>
              <a:t>Colossians 1:13 – domain of darkness to the kingdom of His Beloved Son</a:t>
            </a:r>
          </a:p>
          <a:p>
            <a:r>
              <a:rPr lang="en-US" b="1" dirty="0" smtClean="0"/>
              <a:t>Satan tries to hide the truth</a:t>
            </a:r>
          </a:p>
          <a:p>
            <a:pPr lvl="1"/>
            <a:r>
              <a:rPr lang="en-US" b="1" dirty="0" smtClean="0"/>
              <a:t>2 Corinthians 4:3-4; Matthew 13:19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Two Kingdoms</a:t>
            </a:r>
            <a:endParaRPr lang="en-US" b="1" dirty="0"/>
          </a:p>
        </p:txBody>
      </p:sp>
      <p:sp>
        <p:nvSpPr>
          <p:cNvPr id="3" name="Content Placeholder 2"/>
          <p:cNvSpPr>
            <a:spLocks noGrp="1"/>
          </p:cNvSpPr>
          <p:nvPr>
            <p:ph idx="1"/>
          </p:nvPr>
        </p:nvSpPr>
        <p:spPr>
          <a:xfrm>
            <a:off x="457200" y="1600200"/>
            <a:ext cx="8382000" cy="4525963"/>
          </a:xfrm>
        </p:spPr>
        <p:txBody>
          <a:bodyPr>
            <a:normAutofit/>
          </a:bodyPr>
          <a:lstStyle/>
          <a:p>
            <a:r>
              <a:rPr lang="en-US" b="1" dirty="0" smtClean="0"/>
              <a:t>Acts 26:16-18 – God/Satan; light/darkness</a:t>
            </a:r>
          </a:p>
          <a:p>
            <a:r>
              <a:rPr lang="en-US" b="1" dirty="0" smtClean="0"/>
              <a:t>Colossians 1:13 – domain of darkness to the kingdom of His Beloved Son</a:t>
            </a:r>
          </a:p>
          <a:p>
            <a:r>
              <a:rPr lang="en-US" b="1" dirty="0" smtClean="0"/>
              <a:t>Satan tries to hide the truth</a:t>
            </a:r>
          </a:p>
          <a:p>
            <a:pPr lvl="1"/>
            <a:r>
              <a:rPr lang="en-US" b="1" dirty="0" smtClean="0"/>
              <a:t>2 Corinthians 4:3-4; Matthew 13:19</a:t>
            </a:r>
          </a:p>
          <a:p>
            <a:r>
              <a:rPr lang="en-US" b="1" dirty="0" smtClean="0"/>
              <a:t>We are the ground troops – 2 Cor 10:3-5</a:t>
            </a:r>
          </a:p>
          <a:p>
            <a:pPr lvl="1"/>
            <a:r>
              <a:rPr lang="en-US" b="1" dirty="0" smtClean="0"/>
              <a:t>Matthew 28:18-20 – “Go.”</a:t>
            </a:r>
          </a:p>
          <a:p>
            <a:pPr lvl="1"/>
            <a:r>
              <a:rPr lang="en-US" b="1" dirty="0" smtClean="0"/>
              <a:t>The more we influence, the less Satan can</a:t>
            </a:r>
          </a:p>
          <a:p>
            <a:pPr lvl="1"/>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Angels are fighting for us – will you join?</a:t>
            </a:r>
          </a:p>
          <a:p>
            <a:r>
              <a:rPr lang="en-US" b="1" dirty="0" smtClean="0"/>
              <a:t>God is calling – will you answer?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Angels are fighting for us – will you join?</a:t>
            </a:r>
          </a:p>
          <a:p>
            <a:r>
              <a:rPr lang="en-US" b="1" dirty="0" smtClean="0"/>
              <a:t>God is calling – will you answer?</a:t>
            </a:r>
          </a:p>
          <a:p>
            <a:r>
              <a:rPr lang="en-US" b="1" dirty="0" smtClean="0"/>
              <a:t>No neutrality – Where do you stand?</a:t>
            </a:r>
          </a:p>
          <a:p>
            <a:r>
              <a:rPr lang="en-US" b="1" dirty="0" smtClean="0"/>
              <a:t>God wins/ Satan loses – who’s side are you 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b="1" dirty="0" smtClean="0"/>
              <a:t>Angels are fighting for us – will you join?</a:t>
            </a:r>
          </a:p>
          <a:p>
            <a:r>
              <a:rPr lang="en-US" b="1" dirty="0" smtClean="0"/>
              <a:t>God is calling – will you answer?</a:t>
            </a:r>
          </a:p>
          <a:p>
            <a:r>
              <a:rPr lang="en-US" b="1" dirty="0" smtClean="0"/>
              <a:t>No neutrality – Where do you stand?</a:t>
            </a:r>
          </a:p>
          <a:p>
            <a:r>
              <a:rPr lang="en-US" b="1" dirty="0" smtClean="0"/>
              <a:t>God wins/ Satan loses – who’s side are you on?</a:t>
            </a:r>
          </a:p>
          <a:p>
            <a:r>
              <a:rPr lang="en-US" b="1" dirty="0" smtClean="0"/>
              <a:t>2 Peter 3:9 – God’s patience – Don’t abuse it.</a:t>
            </a:r>
          </a:p>
          <a:p>
            <a:r>
              <a:rPr lang="en-US" b="1" dirty="0" smtClean="0"/>
              <a:t>2 Corinthians 6:2 – Today is the day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265238"/>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4953000"/>
          </a:xfrm>
        </p:spPr>
        <p:txBody>
          <a:bodyPr/>
          <a:lstStyle/>
          <a:p>
            <a:r>
              <a:rPr lang="en-US" b="1" dirty="0" smtClean="0"/>
              <a:t>2 Kings 6:8-18</a:t>
            </a:r>
          </a:p>
          <a:p>
            <a:pPr lvl="1"/>
            <a:r>
              <a:rPr lang="en-US" b="1" dirty="0" smtClean="0"/>
              <a:t>Aram battles against Israel</a:t>
            </a:r>
          </a:p>
          <a:p>
            <a:pPr lvl="1"/>
            <a:r>
              <a:rPr lang="en-US" b="1" dirty="0" smtClean="0"/>
              <a:t>Israel knows the locations of Aram’s camps, traps &amp; avoids them</a:t>
            </a:r>
          </a:p>
          <a:p>
            <a:pPr lvl="1"/>
            <a:r>
              <a:rPr lang="en-US" b="1" dirty="0" smtClean="0"/>
              <a:t>The King of Aram suspects a spy</a:t>
            </a:r>
          </a:p>
          <a:p>
            <a:pPr lvl="1"/>
            <a:r>
              <a:rPr lang="en-US" b="1" dirty="0" smtClean="0"/>
              <a:t>He is told that it is because of the prophet Elisha</a:t>
            </a:r>
          </a:p>
          <a:p>
            <a:pPr lvl="1"/>
            <a:r>
              <a:rPr lang="en-US" b="1" dirty="0" smtClean="0"/>
              <a:t>He encircles the city of Dothan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AN INVISIBLE </a:t>
            </a:r>
            <a:r>
              <a:rPr lang="en-US" b="1" dirty="0" smtClean="0"/>
              <a:t>ENEMY </a:t>
            </a:r>
            <a:r>
              <a:rPr lang="en-US" dirty="0" smtClean="0"/>
              <a:t>Kyle </a:t>
            </a:r>
            <a:r>
              <a:rPr lang="en-US" dirty="0" smtClean="0"/>
              <a:t>Campbell</a:t>
            </a:r>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Doubled </a:t>
            </a:r>
            <a:r>
              <a:rPr lang="en-US" dirty="0" smtClean="0"/>
              <a:t>over and choking, they staggered to hospitals by the thousands, crying for help and refuge from a colorless cloud of gas that turned Bhopal, India into a tomb on a terrible December day in 1984. "We have been working nonstop to treat the people and still they are coming," said one volunteer who tried to help doctors and nurses cope with streams of injured at five jammed hospitals. The official death toll was 2,259 at the Union Carbide plant surrounding areas, many never fully aware of what hit them</a:t>
            </a:r>
            <a:r>
              <a:rPr lang="en-US" dirty="0" smtClean="0"/>
              <a:t>.</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AN INVISIBLE </a:t>
            </a:r>
            <a:r>
              <a:rPr lang="en-US" b="1" dirty="0" smtClean="0"/>
              <a:t>ENEMY </a:t>
            </a:r>
            <a:r>
              <a:rPr lang="en-US" dirty="0" smtClean="0"/>
              <a:t>Kyle </a:t>
            </a:r>
            <a:r>
              <a:rPr lang="en-US" dirty="0" smtClean="0"/>
              <a:t>Campbell</a:t>
            </a: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No </a:t>
            </a:r>
            <a:r>
              <a:rPr lang="en-US" dirty="0" smtClean="0"/>
              <a:t>enemy is harder to fight than an invisible one. Christians also face an unseen adversary, who leads the forces arrayed against us in spiritual conflict. Paul wrote, </a:t>
            </a:r>
            <a:r>
              <a:rPr lang="en-US" i="1" dirty="0" smtClean="0"/>
              <a:t>"Put on the whole </a:t>
            </a:r>
            <a:r>
              <a:rPr lang="en-US" i="1" dirty="0" err="1" smtClean="0"/>
              <a:t>armour</a:t>
            </a:r>
            <a:r>
              <a:rPr lang="en-US" i="1" dirty="0" smtClean="0"/>
              <a:t> of God, that ye may be able to stand against the wiles of the devil. For we wrestle not against flesh and blood, but against principalities, against powers, against the rulers of the darkness of this world, against spiritual wickedness in high places" </a:t>
            </a:r>
            <a:r>
              <a:rPr lang="en-US" dirty="0" smtClean="0"/>
              <a:t>(Ephesians 6:11-12</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AN INVISIBLE </a:t>
            </a:r>
            <a:r>
              <a:rPr lang="en-US" b="1" dirty="0" smtClean="0"/>
              <a:t>ENEMY </a:t>
            </a:r>
            <a:r>
              <a:rPr lang="en-US" dirty="0" smtClean="0"/>
              <a:t>Kyle </a:t>
            </a:r>
            <a:r>
              <a:rPr lang="en-US" dirty="0" smtClean="0"/>
              <a:t>Campbell</a:t>
            </a:r>
          </a:p>
        </p:txBody>
      </p:sp>
      <p:sp>
        <p:nvSpPr>
          <p:cNvPr id="3" name="Content Placeholder 2"/>
          <p:cNvSpPr>
            <a:spLocks noGrp="1"/>
          </p:cNvSpPr>
          <p:nvPr>
            <p:ph idx="1"/>
          </p:nvPr>
        </p:nvSpPr>
        <p:spPr>
          <a:xfrm>
            <a:off x="457200" y="1600200"/>
            <a:ext cx="8229600" cy="5257800"/>
          </a:xfrm>
        </p:spPr>
        <p:txBody>
          <a:bodyPr>
            <a:normAutofit/>
          </a:bodyPr>
          <a:lstStyle/>
          <a:p>
            <a:r>
              <a:rPr lang="en-US" smtClean="0"/>
              <a:t>Just </a:t>
            </a:r>
            <a:r>
              <a:rPr lang="en-US" dirty="0" smtClean="0"/>
              <a:t>because the devil walks around</a:t>
            </a:r>
            <a:r>
              <a:rPr lang="en-US" i="1" dirty="0" smtClean="0"/>
              <a:t> "as a roaring lion" </a:t>
            </a:r>
            <a:r>
              <a:rPr lang="en-US" dirty="0" smtClean="0"/>
              <a:t>(1 Peter 5:8) doesn't mean that he sounds like one. He is cunning and crafty (Genesis 3:1; 2 Corinthians 11:3), and he can transform himself (2 Corinthians 11:14). So we need to diligently watch and pray (Matthew 26:41; Mark 14:38; Luke 22:46).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4953000"/>
          </a:xfrm>
        </p:spPr>
        <p:txBody>
          <a:bodyPr/>
          <a:lstStyle/>
          <a:p>
            <a:r>
              <a:rPr lang="en-US" b="1" dirty="0" smtClean="0"/>
              <a:t>2 Kings 6:8-18</a:t>
            </a:r>
          </a:p>
          <a:p>
            <a:pPr lvl="1"/>
            <a:r>
              <a:rPr lang="en-US" b="1" dirty="0" smtClean="0"/>
              <a:t>Aram battles against Israel</a:t>
            </a:r>
          </a:p>
          <a:p>
            <a:pPr lvl="1"/>
            <a:r>
              <a:rPr lang="en-US" b="1" dirty="0" smtClean="0"/>
              <a:t>Israel knows the locations of Aram’s camps, traps &amp; avoids them</a:t>
            </a:r>
          </a:p>
          <a:p>
            <a:pPr lvl="1"/>
            <a:r>
              <a:rPr lang="en-US" b="1" dirty="0" smtClean="0"/>
              <a:t>The King of Aram suspects a spy</a:t>
            </a:r>
          </a:p>
          <a:p>
            <a:pPr lvl="1"/>
            <a:r>
              <a:rPr lang="en-US" b="1" dirty="0" smtClean="0"/>
              <a:t>He is told that it is because of the prophet Elisha</a:t>
            </a:r>
          </a:p>
          <a:p>
            <a:pPr lvl="1"/>
            <a:r>
              <a:rPr lang="en-US" b="1" dirty="0" smtClean="0"/>
              <a:t>He encircles the city of Dothan</a:t>
            </a:r>
          </a:p>
          <a:p>
            <a:pPr lvl="1"/>
            <a:r>
              <a:rPr lang="en-US" b="1" dirty="0" smtClean="0"/>
              <a:t>Next morning, Elisha’s servant sees them &amp; fears</a:t>
            </a:r>
          </a:p>
          <a:p>
            <a:pPr lvl="1"/>
            <a:r>
              <a:rPr lang="en-US" b="1" dirty="0" smtClean="0"/>
              <a:t>Verses 16 and 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305800" cy="5257800"/>
          </a:xfrm>
        </p:spPr>
        <p:txBody>
          <a:bodyPr>
            <a:normAutofit/>
          </a:bodyPr>
          <a:lstStyle/>
          <a:p>
            <a:r>
              <a:rPr lang="en-US" b="1" dirty="0" smtClean="0"/>
              <a:t>2 Kings 6:8-18</a:t>
            </a:r>
          </a:p>
          <a:p>
            <a:pPr lvl="1"/>
            <a:r>
              <a:rPr lang="en-US" b="1" dirty="0" smtClean="0"/>
              <a:t>Aram battles against Israel</a:t>
            </a:r>
          </a:p>
          <a:p>
            <a:pPr lvl="1"/>
            <a:r>
              <a:rPr lang="en-US" b="1" dirty="0" smtClean="0"/>
              <a:t>Israel knows the locations of Aram’s camps, traps &amp; avoids them</a:t>
            </a:r>
          </a:p>
          <a:p>
            <a:pPr lvl="1"/>
            <a:r>
              <a:rPr lang="en-US" b="1" dirty="0" smtClean="0"/>
              <a:t>The King of Aram suspects a spy</a:t>
            </a:r>
          </a:p>
          <a:p>
            <a:pPr lvl="1"/>
            <a:r>
              <a:rPr lang="en-US" b="1" dirty="0" smtClean="0"/>
              <a:t>He is told that it is because of the prophet Elisha</a:t>
            </a:r>
          </a:p>
          <a:p>
            <a:pPr lvl="1"/>
            <a:r>
              <a:rPr lang="en-US" b="1" dirty="0" smtClean="0"/>
              <a:t>He encircles the city of Dothan</a:t>
            </a:r>
          </a:p>
          <a:p>
            <a:pPr lvl="1"/>
            <a:r>
              <a:rPr lang="en-US" b="1" dirty="0" smtClean="0"/>
              <a:t>Next morning, Elisha’s servant sees them &amp; fears</a:t>
            </a:r>
          </a:p>
          <a:p>
            <a:pPr lvl="1"/>
            <a:r>
              <a:rPr lang="en-US" b="1" dirty="0" smtClean="0"/>
              <a:t>Verses 16 and 17</a:t>
            </a:r>
          </a:p>
          <a:p>
            <a:pPr lvl="1"/>
            <a:r>
              <a:rPr lang="en-US" b="1" dirty="0" smtClean="0"/>
              <a:t>God opens </a:t>
            </a:r>
            <a:r>
              <a:rPr lang="en-US" b="1" u="sng" dirty="0" smtClean="0"/>
              <a:t>our</a:t>
            </a:r>
            <a:r>
              <a:rPr lang="en-US" b="1" dirty="0" smtClean="0"/>
              <a:t> eyes/minds through the Scriptures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and Politics</a:t>
            </a:r>
            <a:endParaRPr lang="en-US" b="1" dirty="0"/>
          </a:p>
        </p:txBody>
      </p:sp>
      <p:sp>
        <p:nvSpPr>
          <p:cNvPr id="3" name="Content Placeholder 2"/>
          <p:cNvSpPr>
            <a:spLocks noGrp="1"/>
          </p:cNvSpPr>
          <p:nvPr>
            <p:ph idx="1"/>
          </p:nvPr>
        </p:nvSpPr>
        <p:spPr>
          <a:xfrm>
            <a:off x="457200" y="1600200"/>
            <a:ext cx="8229600" cy="4953000"/>
          </a:xfrm>
        </p:spPr>
        <p:txBody>
          <a:bodyPr/>
          <a:lstStyle/>
          <a:p>
            <a:r>
              <a:rPr lang="en-US" b="1" dirty="0" smtClean="0"/>
              <a:t>Angelic battles have consequences on earth</a:t>
            </a:r>
          </a:p>
          <a:p>
            <a:pPr lvl="1"/>
            <a:r>
              <a:rPr lang="en-US" b="1" dirty="0" smtClean="0"/>
              <a:t>Daniel 10-12</a:t>
            </a:r>
          </a:p>
          <a:p>
            <a:pPr lvl="1"/>
            <a:r>
              <a:rPr lang="en-US" b="1" dirty="0" smtClean="0"/>
              <a:t>Governments rise, fall; politics, etc.</a:t>
            </a:r>
          </a:p>
          <a:p>
            <a:pPr lvl="1"/>
            <a:r>
              <a:rPr lang="en-US" b="1" dirty="0" smtClean="0"/>
              <a:t>Romans 13:1 – God is over 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and Politics</a:t>
            </a:r>
            <a:endParaRPr lang="en-US" b="1" dirty="0"/>
          </a:p>
        </p:txBody>
      </p:sp>
      <p:sp>
        <p:nvSpPr>
          <p:cNvPr id="3" name="Content Placeholder 2"/>
          <p:cNvSpPr>
            <a:spLocks noGrp="1"/>
          </p:cNvSpPr>
          <p:nvPr>
            <p:ph idx="1"/>
          </p:nvPr>
        </p:nvSpPr>
        <p:spPr>
          <a:xfrm>
            <a:off x="457200" y="1600200"/>
            <a:ext cx="8229600" cy="4953000"/>
          </a:xfrm>
        </p:spPr>
        <p:txBody>
          <a:bodyPr/>
          <a:lstStyle/>
          <a:p>
            <a:r>
              <a:rPr lang="en-US" b="1" dirty="0" smtClean="0"/>
              <a:t>Angelic battles have consequences on earth</a:t>
            </a:r>
          </a:p>
          <a:p>
            <a:pPr lvl="1"/>
            <a:r>
              <a:rPr lang="en-US" b="1" dirty="0" smtClean="0"/>
              <a:t>Daniel 10-12</a:t>
            </a:r>
          </a:p>
          <a:p>
            <a:pPr lvl="1"/>
            <a:r>
              <a:rPr lang="en-US" b="1" dirty="0" smtClean="0"/>
              <a:t>Governments rise, fall; politics, etc.</a:t>
            </a:r>
          </a:p>
          <a:p>
            <a:pPr lvl="1"/>
            <a:r>
              <a:rPr lang="en-US" b="1" dirty="0" smtClean="0"/>
              <a:t>Romans 13:1 – God is over all</a:t>
            </a:r>
          </a:p>
          <a:p>
            <a:r>
              <a:rPr lang="en-US" b="1" dirty="0" smtClean="0"/>
              <a:t>We can be active participants</a:t>
            </a:r>
          </a:p>
          <a:p>
            <a:pPr lvl="1"/>
            <a:r>
              <a:rPr lang="en-US" b="1" dirty="0" smtClean="0"/>
              <a:t>We are not like ants in a battlefield; God hears us</a:t>
            </a:r>
          </a:p>
          <a:p>
            <a:pPr lvl="1"/>
            <a:r>
              <a:rPr lang="en-US" b="1" dirty="0" smtClean="0"/>
              <a:t>Prayers – James 5:16; Ephesians 3:20-21; etc.</a:t>
            </a:r>
          </a:p>
          <a:p>
            <a:pPr lvl="1"/>
            <a:r>
              <a:rPr lang="en-US" b="1" dirty="0" smtClean="0"/>
              <a:t>Gospel – 2 Corinthians 4:4; Romans 1:16</a:t>
            </a:r>
          </a:p>
          <a:p>
            <a:pPr lvl="1"/>
            <a:r>
              <a:rPr lang="en-US" b="1" dirty="0" smtClean="0"/>
              <a:t>1 Timothy 2:1-2 – Pray for those in authority</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vs. Demons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2:2 – Satan is the prince of the power of the air</a:t>
            </a:r>
          </a:p>
          <a:p>
            <a:pPr lvl="1"/>
            <a:r>
              <a:rPr lang="en-US" b="1" dirty="0" smtClean="0"/>
              <a:t>He works (influences) the wicked; opposes good</a:t>
            </a:r>
          </a:p>
          <a:p>
            <a:pPr lvl="1"/>
            <a:r>
              <a:rPr lang="en-US" b="1" dirty="0" smtClean="0"/>
              <a:t>1 Peter 5:8 – Roaring lion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Angels vs. Demons</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Ephesians 2:2 – Satan is the prince of the power of the air</a:t>
            </a:r>
          </a:p>
          <a:p>
            <a:pPr lvl="1"/>
            <a:r>
              <a:rPr lang="en-US" b="1" dirty="0" smtClean="0"/>
              <a:t>He works (influences) the wicked; opposes good</a:t>
            </a:r>
          </a:p>
          <a:p>
            <a:pPr lvl="1"/>
            <a:r>
              <a:rPr lang="en-US" b="1" dirty="0" smtClean="0"/>
              <a:t>1 Peter 5:8 – Roaring lion </a:t>
            </a:r>
          </a:p>
          <a:p>
            <a:pPr lvl="1"/>
            <a:r>
              <a:rPr lang="en-US" b="1" dirty="0" smtClean="0"/>
              <a:t>Ephesians 6:16 – Flaming arrows (distance)</a:t>
            </a:r>
          </a:p>
          <a:p>
            <a:pPr lvl="1"/>
            <a:r>
              <a:rPr lang="en-US" b="1" dirty="0" smtClean="0"/>
              <a:t>Matthew 25:41 – Over evil angels (demons)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1478</Words>
  <Application>Microsoft Office PowerPoint</Application>
  <PresentationFormat>On-screen Show (4:3)</PresentationFormat>
  <Paragraphs>200</Paragraphs>
  <Slides>32</Slides>
  <Notes>11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Power of the Air</vt:lpstr>
      <vt:lpstr>INTRODUCTION</vt:lpstr>
      <vt:lpstr>INTRODUCTION</vt:lpstr>
      <vt:lpstr>INTRODUCTION</vt:lpstr>
      <vt:lpstr>INTRODUCTION</vt:lpstr>
      <vt:lpstr>Angels and Politics</vt:lpstr>
      <vt:lpstr>Angels and Politics</vt:lpstr>
      <vt:lpstr>Angels vs. Demons</vt:lpstr>
      <vt:lpstr>Angels vs. Demons</vt:lpstr>
      <vt:lpstr>Angels vs. Demons</vt:lpstr>
      <vt:lpstr>Angels vs. Demons</vt:lpstr>
      <vt:lpstr>We Are Involved</vt:lpstr>
      <vt:lpstr>We Are Involved</vt:lpstr>
      <vt:lpstr>We Are Involved</vt:lpstr>
      <vt:lpstr>The Cross</vt:lpstr>
      <vt:lpstr>The Cross</vt:lpstr>
      <vt:lpstr>The Cross</vt:lpstr>
      <vt:lpstr>The Cross</vt:lpstr>
      <vt:lpstr>The Cross</vt:lpstr>
      <vt:lpstr>The Cross</vt:lpstr>
      <vt:lpstr>The Cross</vt:lpstr>
      <vt:lpstr>The Two Kingdoms</vt:lpstr>
      <vt:lpstr>The Two Kingdoms</vt:lpstr>
      <vt:lpstr>The Two Kingdoms</vt:lpstr>
      <vt:lpstr>The Two Kingdoms</vt:lpstr>
      <vt:lpstr>CONCLUSION</vt:lpstr>
      <vt:lpstr>CONCLUSION</vt:lpstr>
      <vt:lpstr>CONCLUSION</vt:lpstr>
      <vt:lpstr>Are YOU a Christian?</vt:lpstr>
      <vt:lpstr>AN INVISIBLE ENEMY Kyle Campbell</vt:lpstr>
      <vt:lpstr>AN INVISIBLE ENEMY Kyle Campbell</vt:lpstr>
      <vt:lpstr>AN INVISIBLE ENEMY Kyle Campbell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the Air</dc:title>
  <dc:creator>Current User</dc:creator>
  <cp:lastModifiedBy>Pili</cp:lastModifiedBy>
  <cp:revision>68</cp:revision>
  <dcterms:created xsi:type="dcterms:W3CDTF">2010-04-25T12:33:35Z</dcterms:created>
  <dcterms:modified xsi:type="dcterms:W3CDTF">2017-01-01T05:34:12Z</dcterms:modified>
</cp:coreProperties>
</file>