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9" r:id="rId4"/>
    <p:sldId id="278" r:id="rId5"/>
    <p:sldId id="261" r:id="rId6"/>
    <p:sldId id="283" r:id="rId7"/>
    <p:sldId id="262" r:id="rId8"/>
    <p:sldId id="284" r:id="rId9"/>
    <p:sldId id="263" r:id="rId10"/>
    <p:sldId id="264" r:id="rId11"/>
    <p:sldId id="267" r:id="rId12"/>
    <p:sldId id="266" r:id="rId13"/>
    <p:sldId id="268" r:id="rId14"/>
    <p:sldId id="269" r:id="rId15"/>
    <p:sldId id="270" r:id="rId16"/>
    <p:sldId id="271" r:id="rId17"/>
    <p:sldId id="274" r:id="rId18"/>
    <p:sldId id="275" r:id="rId19"/>
    <p:sldId id="272" r:id="rId20"/>
    <p:sldId id="273" r:id="rId21"/>
    <p:sldId id="260" r:id="rId22"/>
    <p:sldId id="280" r:id="rId23"/>
    <p:sldId id="282" r:id="rId24"/>
    <p:sldId id="281" r:id="rId25"/>
    <p:sldId id="259" r:id="rId26"/>
    <p:sldId id="276" r:id="rId27"/>
    <p:sldId id="277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76" y="-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A031E-ABDF-4C3E-B118-8B284E5C5120}" type="datetimeFigureOut">
              <a:rPr lang="en-US" smtClean="0"/>
              <a:pPr/>
              <a:t>12/18/2016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08947-4C2C-4B11-9620-4EC643CD39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A031E-ABDF-4C3E-B118-8B284E5C5120}" type="datetimeFigureOut">
              <a:rPr lang="en-US" smtClean="0"/>
              <a:pPr/>
              <a:t>12/18/2016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08947-4C2C-4B11-9620-4EC643CD39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A031E-ABDF-4C3E-B118-8B284E5C5120}" type="datetimeFigureOut">
              <a:rPr lang="en-US" smtClean="0"/>
              <a:pPr/>
              <a:t>12/18/2016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08947-4C2C-4B11-9620-4EC643CD39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A031E-ABDF-4C3E-B118-8B284E5C5120}" type="datetimeFigureOut">
              <a:rPr lang="en-US" smtClean="0"/>
              <a:pPr/>
              <a:t>12/18/2016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08947-4C2C-4B11-9620-4EC643CD39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A031E-ABDF-4C3E-B118-8B284E5C5120}" type="datetimeFigureOut">
              <a:rPr lang="en-US" smtClean="0"/>
              <a:pPr/>
              <a:t>12/18/2016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08947-4C2C-4B11-9620-4EC643CD39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A031E-ABDF-4C3E-B118-8B284E5C5120}" type="datetimeFigureOut">
              <a:rPr lang="en-US" smtClean="0"/>
              <a:pPr/>
              <a:t>12/18/2016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08947-4C2C-4B11-9620-4EC643CD39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A031E-ABDF-4C3E-B118-8B284E5C5120}" type="datetimeFigureOut">
              <a:rPr lang="en-US" smtClean="0"/>
              <a:pPr/>
              <a:t>12/18/2016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08947-4C2C-4B11-9620-4EC643CD39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A031E-ABDF-4C3E-B118-8B284E5C5120}" type="datetimeFigureOut">
              <a:rPr lang="en-US" smtClean="0"/>
              <a:pPr/>
              <a:t>12/18/2016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08947-4C2C-4B11-9620-4EC643CD39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A031E-ABDF-4C3E-B118-8B284E5C5120}" type="datetimeFigureOut">
              <a:rPr lang="en-US" smtClean="0"/>
              <a:pPr/>
              <a:t>12/18/2016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08947-4C2C-4B11-9620-4EC643CD39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A031E-ABDF-4C3E-B118-8B284E5C5120}" type="datetimeFigureOut">
              <a:rPr lang="en-US" smtClean="0"/>
              <a:pPr/>
              <a:t>12/18/2016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08947-4C2C-4B11-9620-4EC643CD39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A031E-ABDF-4C3E-B118-8B284E5C5120}" type="datetimeFigureOut">
              <a:rPr lang="en-US" smtClean="0"/>
              <a:pPr/>
              <a:t>12/18/2016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08947-4C2C-4B11-9620-4EC643CD39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A031E-ABDF-4C3E-B118-8B284E5C5120}" type="datetimeFigureOut">
              <a:rPr lang="en-US" smtClean="0"/>
              <a:pPr/>
              <a:t>12/18/2016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08947-4C2C-4B11-9620-4EC643CD39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FW Ps.57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400" y="1200150"/>
            <a:ext cx="9118600" cy="5638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371600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Sacrifices Pleasing to God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91200"/>
            <a:ext cx="4953000" cy="10668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Romans 12:1-2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Old Testament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/>
          <a:lstStyle/>
          <a:p>
            <a:r>
              <a:rPr lang="en-US" b="1" dirty="0" smtClean="0"/>
              <a:t>Even in the OT, when sacrifices were given, God looked beyond the sacrifice to the heart</a:t>
            </a:r>
          </a:p>
          <a:p>
            <a:pPr lvl="1"/>
            <a:r>
              <a:rPr lang="en-US" b="1" dirty="0" smtClean="0"/>
              <a:t>1 Samuel 15:22</a:t>
            </a:r>
          </a:p>
          <a:p>
            <a:pPr lvl="1"/>
            <a:r>
              <a:rPr lang="en-US" b="1" dirty="0" smtClean="0"/>
              <a:t>Psalm 51:16-17</a:t>
            </a:r>
          </a:p>
          <a:p>
            <a:pPr lvl="1"/>
            <a:r>
              <a:rPr lang="en-US" b="1" dirty="0" smtClean="0"/>
              <a:t>Proverbs 21:3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Old Testament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/>
          <a:lstStyle/>
          <a:p>
            <a:r>
              <a:rPr lang="en-US" b="1" dirty="0" smtClean="0"/>
              <a:t>Even in the OT, when sacrifices were given, God looked beyond the sacrifice to the heart</a:t>
            </a:r>
          </a:p>
          <a:p>
            <a:pPr lvl="1"/>
            <a:r>
              <a:rPr lang="en-US" b="1" dirty="0" smtClean="0"/>
              <a:t>1 Samuel 15:22</a:t>
            </a:r>
          </a:p>
          <a:p>
            <a:pPr lvl="1"/>
            <a:r>
              <a:rPr lang="en-US" b="1" dirty="0" smtClean="0"/>
              <a:t>Psalm 51:16-17</a:t>
            </a:r>
          </a:p>
          <a:p>
            <a:pPr lvl="1"/>
            <a:r>
              <a:rPr lang="en-US" b="1" dirty="0" smtClean="0"/>
              <a:t>Proverbs 21:3</a:t>
            </a:r>
            <a:endParaRPr lang="en-US" dirty="0" smtClean="0"/>
          </a:p>
          <a:p>
            <a:pPr lvl="1"/>
            <a:r>
              <a:rPr lang="en-US" b="1" dirty="0" smtClean="0"/>
              <a:t>Isaiah </a:t>
            </a:r>
            <a:r>
              <a:rPr lang="en-US" b="1" dirty="0" smtClean="0"/>
              <a:t>1:11-17</a:t>
            </a:r>
            <a:endParaRPr lang="en-US" b="1" dirty="0" smtClean="0"/>
          </a:p>
          <a:p>
            <a:pPr lvl="1"/>
            <a:r>
              <a:rPr lang="en-US" b="1" dirty="0" smtClean="0"/>
              <a:t>Jeremiah 7:22-23</a:t>
            </a:r>
          </a:p>
          <a:p>
            <a:pPr lvl="1"/>
            <a:r>
              <a:rPr lang="en-US" b="1" dirty="0" smtClean="0"/>
              <a:t>Hosea 6:6</a:t>
            </a:r>
            <a:endParaRPr lang="en-US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Old Testament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Even in the OT, when sacrifices were given, God looked </a:t>
            </a:r>
            <a:r>
              <a:rPr lang="en-US" b="1" u="sng" dirty="0" smtClean="0"/>
              <a:t>beyond the sacrifice</a:t>
            </a:r>
            <a:r>
              <a:rPr lang="en-US" b="1" dirty="0" smtClean="0"/>
              <a:t> to the heart</a:t>
            </a:r>
          </a:p>
          <a:p>
            <a:pPr lvl="1"/>
            <a:r>
              <a:rPr lang="en-US" b="1" dirty="0" smtClean="0"/>
              <a:t>1 Samuel 15:22</a:t>
            </a:r>
          </a:p>
          <a:p>
            <a:pPr lvl="1"/>
            <a:r>
              <a:rPr lang="en-US" b="1" dirty="0" smtClean="0"/>
              <a:t>Psalm 51:16-17</a:t>
            </a:r>
          </a:p>
          <a:p>
            <a:pPr lvl="1"/>
            <a:r>
              <a:rPr lang="en-US" b="1" dirty="0" smtClean="0"/>
              <a:t>Proverbs 21:3</a:t>
            </a:r>
            <a:endParaRPr lang="en-US" dirty="0" smtClean="0"/>
          </a:p>
          <a:p>
            <a:pPr lvl="1"/>
            <a:r>
              <a:rPr lang="en-US" b="1" dirty="0" smtClean="0"/>
              <a:t>Isaiah </a:t>
            </a:r>
            <a:r>
              <a:rPr lang="en-US" b="1" dirty="0" smtClean="0"/>
              <a:t>1:11-17</a:t>
            </a:r>
            <a:endParaRPr lang="en-US" b="1" dirty="0" smtClean="0"/>
          </a:p>
          <a:p>
            <a:pPr lvl="1"/>
            <a:r>
              <a:rPr lang="en-US" b="1" dirty="0" smtClean="0"/>
              <a:t>Jeremiah 7:22-23</a:t>
            </a:r>
          </a:p>
          <a:p>
            <a:pPr lvl="1"/>
            <a:r>
              <a:rPr lang="en-US" b="1" dirty="0" smtClean="0"/>
              <a:t>Hosea 6:6</a:t>
            </a:r>
            <a:endParaRPr lang="en-US" b="1" dirty="0"/>
          </a:p>
          <a:p>
            <a:r>
              <a:rPr lang="en-US" b="1" dirty="0" smtClean="0"/>
              <a:t>The sacrifice was commanded, but God looked </a:t>
            </a:r>
            <a:r>
              <a:rPr lang="en-US" b="1" u="sng" dirty="0" smtClean="0"/>
              <a:t>beyond the ceremony</a:t>
            </a:r>
            <a:r>
              <a:rPr lang="en-US" b="1" dirty="0" smtClean="0"/>
              <a:t>, to their hearts</a:t>
            </a:r>
            <a:endParaRPr lang="en-US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New Testament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Note:</a:t>
            </a:r>
          </a:p>
          <a:p>
            <a:pPr lvl="1"/>
            <a:r>
              <a:rPr lang="en-US" b="1" dirty="0"/>
              <a:t>Our sacrifices today are not sacrifices for sin (as in the OT), therefore they are not sacrifices of death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New Testament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Note:</a:t>
            </a:r>
          </a:p>
          <a:p>
            <a:pPr lvl="1"/>
            <a:r>
              <a:rPr lang="en-US" b="1" dirty="0"/>
              <a:t>Our sacrifices today are not sacrifices for sin (as in the OT), therefore they are not sacrifices of death.</a:t>
            </a:r>
          </a:p>
          <a:p>
            <a:pPr lvl="1"/>
            <a:r>
              <a:rPr lang="en-US" b="1" dirty="0"/>
              <a:t>Rather, they are sacrifices for our redemption; therefore they are sacrifices of life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New Testament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Note:</a:t>
            </a:r>
          </a:p>
          <a:p>
            <a:pPr lvl="1"/>
            <a:r>
              <a:rPr lang="en-US" b="1" dirty="0"/>
              <a:t>Our sacrifices today are not sacrifices for sin (as in the OT), therefore they are not sacrifices of death.</a:t>
            </a:r>
          </a:p>
          <a:p>
            <a:pPr lvl="1"/>
            <a:r>
              <a:rPr lang="en-US" b="1" dirty="0"/>
              <a:t>Rather, they are sacrifices for our redemption; therefore they are sacrifices of life.</a:t>
            </a:r>
          </a:p>
          <a:p>
            <a:r>
              <a:rPr lang="en-US" b="1" dirty="0" smtClean="0"/>
              <a:t>1 Peter </a:t>
            </a:r>
            <a:r>
              <a:rPr lang="en-US" b="1" dirty="0" smtClean="0"/>
              <a:t>2:4-5</a:t>
            </a:r>
            <a:endParaRPr lang="en-US" b="1" dirty="0" smtClean="0"/>
          </a:p>
          <a:p>
            <a:r>
              <a:rPr lang="en-US" b="1" dirty="0" smtClean="0"/>
              <a:t>1 Corinthians 6:19-20</a:t>
            </a:r>
            <a:endParaRPr lang="en-US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New Testament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Romans 12:1-2</a:t>
            </a:r>
          </a:p>
          <a:p>
            <a:pPr lvl="1"/>
            <a:r>
              <a:rPr lang="en-US" b="1" dirty="0" smtClean="0"/>
              <a:t>A living (not a dead) sacrifice</a:t>
            </a:r>
          </a:p>
          <a:p>
            <a:pPr lvl="1"/>
            <a:r>
              <a:rPr lang="en-US" b="1" dirty="0" smtClean="0"/>
              <a:t>A life given back to One who redeemed you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New Testament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Romans 12:1-2</a:t>
            </a:r>
          </a:p>
          <a:p>
            <a:pPr lvl="1"/>
            <a:r>
              <a:rPr lang="en-US" b="1" dirty="0" smtClean="0"/>
              <a:t>A living (not a dead) sacrifice</a:t>
            </a:r>
          </a:p>
          <a:p>
            <a:pPr lvl="1"/>
            <a:r>
              <a:rPr lang="en-US" b="1" dirty="0" smtClean="0"/>
              <a:t>A life given back to One who redeemed you</a:t>
            </a:r>
          </a:p>
          <a:p>
            <a:r>
              <a:rPr lang="en-US" b="1" dirty="0" smtClean="0"/>
              <a:t>Philippians 2:17</a:t>
            </a:r>
          </a:p>
          <a:p>
            <a:pPr lvl="1"/>
            <a:r>
              <a:rPr lang="en-US" b="1" dirty="0" smtClean="0"/>
              <a:t>A life of service to others</a:t>
            </a:r>
          </a:p>
          <a:p>
            <a:pPr lvl="1"/>
            <a:r>
              <a:rPr lang="en-US" b="1" dirty="0" smtClean="0"/>
              <a:t>A life that helps the faith of others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New Testament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Romans 12:1-2</a:t>
            </a:r>
          </a:p>
          <a:p>
            <a:pPr lvl="1"/>
            <a:r>
              <a:rPr lang="en-US" b="1" dirty="0" smtClean="0"/>
              <a:t>A living (not a dead) sacrifice</a:t>
            </a:r>
          </a:p>
          <a:p>
            <a:pPr lvl="1"/>
            <a:r>
              <a:rPr lang="en-US" b="1" dirty="0" smtClean="0"/>
              <a:t>A life given back to One who redeemed you</a:t>
            </a:r>
          </a:p>
          <a:p>
            <a:r>
              <a:rPr lang="en-US" b="1" dirty="0" smtClean="0"/>
              <a:t>Philippians 2:17</a:t>
            </a:r>
          </a:p>
          <a:p>
            <a:pPr lvl="1"/>
            <a:r>
              <a:rPr lang="en-US" b="1" dirty="0" smtClean="0"/>
              <a:t>A life of service to others</a:t>
            </a:r>
          </a:p>
          <a:p>
            <a:pPr lvl="1"/>
            <a:r>
              <a:rPr lang="en-US" b="1" dirty="0" smtClean="0"/>
              <a:t>A life that helps the faith of others</a:t>
            </a:r>
          </a:p>
          <a:p>
            <a:r>
              <a:rPr lang="en-US" b="1" dirty="0" smtClean="0"/>
              <a:t>Philippians 4:18</a:t>
            </a:r>
          </a:p>
          <a:p>
            <a:pPr lvl="1"/>
            <a:r>
              <a:rPr lang="en-US" b="1" dirty="0" smtClean="0"/>
              <a:t>Financial sharing in the gospel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New Testament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Hebrews 13:15-16</a:t>
            </a:r>
          </a:p>
          <a:p>
            <a:pPr lvl="1"/>
            <a:r>
              <a:rPr lang="en-US" b="1" dirty="0" smtClean="0"/>
              <a:t>Sacrifice of praise (fruit of lips that give thanks)</a:t>
            </a:r>
          </a:p>
          <a:p>
            <a:pPr lvl="2"/>
            <a:r>
              <a:rPr lang="en-US" b="1" dirty="0" smtClean="0"/>
              <a:t>Singing</a:t>
            </a:r>
          </a:p>
          <a:p>
            <a:pPr lvl="2"/>
            <a:r>
              <a:rPr lang="en-US" b="1" dirty="0" smtClean="0"/>
              <a:t>Praying</a:t>
            </a:r>
          </a:p>
          <a:p>
            <a:pPr lvl="2"/>
            <a:r>
              <a:rPr lang="en-US" b="1" dirty="0" smtClean="0"/>
              <a:t>Confessing/declaring</a:t>
            </a:r>
            <a:endParaRPr lang="en-US" b="1" dirty="0"/>
          </a:p>
          <a:p>
            <a:pPr lvl="1"/>
            <a:r>
              <a:rPr lang="en-US" b="1" dirty="0" smtClean="0"/>
              <a:t>Does not negate the </a:t>
            </a:r>
            <a:r>
              <a:rPr lang="en-US" b="1" u="sng" dirty="0" smtClean="0"/>
              <a:t>doing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US" b="1" dirty="0" smtClean="0"/>
              <a:t>What kind of sacrifice pleases God?</a:t>
            </a:r>
          </a:p>
          <a:p>
            <a:r>
              <a:rPr lang="en-US" b="1" dirty="0" smtClean="0"/>
              <a:t>What kind does He reject?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New Testament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Hebrews 13:15-16</a:t>
            </a:r>
          </a:p>
          <a:p>
            <a:pPr lvl="1"/>
            <a:r>
              <a:rPr lang="en-US" b="1" dirty="0" smtClean="0"/>
              <a:t>Sacrifice of praise (fruit of lips that give thanks)</a:t>
            </a:r>
          </a:p>
          <a:p>
            <a:pPr lvl="2"/>
            <a:r>
              <a:rPr lang="en-US" b="1" dirty="0" smtClean="0"/>
              <a:t>Singing</a:t>
            </a:r>
          </a:p>
          <a:p>
            <a:pPr lvl="2"/>
            <a:r>
              <a:rPr lang="en-US" b="1" dirty="0" smtClean="0"/>
              <a:t>Praying</a:t>
            </a:r>
          </a:p>
          <a:p>
            <a:pPr lvl="2"/>
            <a:r>
              <a:rPr lang="en-US" b="1" dirty="0" smtClean="0"/>
              <a:t>Confessing/declaring</a:t>
            </a:r>
            <a:endParaRPr lang="en-US" b="1" dirty="0"/>
          </a:p>
          <a:p>
            <a:pPr lvl="1"/>
            <a:r>
              <a:rPr lang="en-US" b="1" dirty="0" smtClean="0"/>
              <a:t>Doing good and sharing</a:t>
            </a:r>
          </a:p>
          <a:p>
            <a:pPr lvl="2"/>
            <a:r>
              <a:rPr lang="en-US" b="1" dirty="0" smtClean="0"/>
              <a:t>James 1:27</a:t>
            </a:r>
          </a:p>
          <a:p>
            <a:pPr lvl="2"/>
            <a:r>
              <a:rPr lang="en-US" b="1" dirty="0" smtClean="0"/>
              <a:t>Galatians 6:1-2</a:t>
            </a:r>
            <a:endParaRPr lang="en-US" b="1" dirty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The Sacrifice of Jesus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The sacrifice of Jesus </a:t>
            </a:r>
            <a:r>
              <a:rPr lang="en-US" b="1" u="sng" dirty="0" smtClean="0"/>
              <a:t>spans</a:t>
            </a:r>
            <a:r>
              <a:rPr lang="en-US" b="1" dirty="0" smtClean="0"/>
              <a:t> the testaments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The Sacrifice of Jesus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The sacrifice of Jesus </a:t>
            </a:r>
            <a:r>
              <a:rPr lang="en-US" b="1" u="sng" dirty="0" smtClean="0"/>
              <a:t>spans</a:t>
            </a:r>
            <a:r>
              <a:rPr lang="en-US" b="1" dirty="0" smtClean="0"/>
              <a:t> the testaments</a:t>
            </a:r>
          </a:p>
          <a:p>
            <a:pPr lvl="1"/>
            <a:r>
              <a:rPr lang="en-US" b="1" dirty="0" smtClean="0"/>
              <a:t>It marked the </a:t>
            </a:r>
            <a:r>
              <a:rPr lang="en-US" b="1" u="sng" dirty="0" smtClean="0"/>
              <a:t>end</a:t>
            </a:r>
            <a:r>
              <a:rPr lang="en-US" b="1" dirty="0" smtClean="0"/>
              <a:t> of the OT and the </a:t>
            </a:r>
            <a:r>
              <a:rPr lang="en-US" b="1" u="sng" dirty="0" smtClean="0"/>
              <a:t>beginning</a:t>
            </a:r>
            <a:r>
              <a:rPr lang="en-US" b="1" dirty="0" smtClean="0"/>
              <a:t> of the NT (Hebrews 9:27)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The Sacrifice of Jesus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The sacrifice of Jesus </a:t>
            </a:r>
            <a:r>
              <a:rPr lang="en-US" b="1" u="sng" dirty="0" smtClean="0"/>
              <a:t>spans</a:t>
            </a:r>
            <a:r>
              <a:rPr lang="en-US" b="1" dirty="0" smtClean="0"/>
              <a:t> the testaments</a:t>
            </a:r>
          </a:p>
          <a:p>
            <a:pPr lvl="1"/>
            <a:r>
              <a:rPr lang="en-US" b="1" dirty="0" smtClean="0"/>
              <a:t>It marked the </a:t>
            </a:r>
            <a:r>
              <a:rPr lang="en-US" b="1" u="sng" dirty="0" smtClean="0"/>
              <a:t>end</a:t>
            </a:r>
            <a:r>
              <a:rPr lang="en-US" b="1" dirty="0" smtClean="0"/>
              <a:t> of the OT and the </a:t>
            </a:r>
            <a:r>
              <a:rPr lang="en-US" b="1" u="sng" dirty="0" smtClean="0"/>
              <a:t>beginning</a:t>
            </a:r>
            <a:r>
              <a:rPr lang="en-US" b="1" dirty="0" smtClean="0"/>
              <a:t> of the NT (Hebrews 9:27)</a:t>
            </a:r>
          </a:p>
          <a:p>
            <a:pPr lvl="1"/>
            <a:r>
              <a:rPr lang="en-US" b="1" dirty="0" smtClean="0"/>
              <a:t>It cleansed the </a:t>
            </a:r>
            <a:r>
              <a:rPr lang="en-US" b="1" u="sng" dirty="0" smtClean="0"/>
              <a:t>past sins</a:t>
            </a:r>
            <a:r>
              <a:rPr lang="en-US" b="1" dirty="0" smtClean="0"/>
              <a:t> of all people of the OT and the </a:t>
            </a:r>
            <a:r>
              <a:rPr lang="en-US" b="1" u="sng" dirty="0" smtClean="0"/>
              <a:t>future sins</a:t>
            </a:r>
            <a:r>
              <a:rPr lang="en-US" b="1" dirty="0" smtClean="0"/>
              <a:t> of all people in the NT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The Sacrifice of Jesus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The sacrifice of Jesus </a:t>
            </a:r>
            <a:r>
              <a:rPr lang="en-US" b="1" u="sng" dirty="0" smtClean="0"/>
              <a:t>spans</a:t>
            </a:r>
            <a:r>
              <a:rPr lang="en-US" b="1" dirty="0" smtClean="0"/>
              <a:t> the testaments</a:t>
            </a:r>
          </a:p>
          <a:p>
            <a:pPr lvl="1"/>
            <a:r>
              <a:rPr lang="en-US" b="1" dirty="0" smtClean="0"/>
              <a:t>It marked the </a:t>
            </a:r>
            <a:r>
              <a:rPr lang="en-US" b="1" u="sng" dirty="0" smtClean="0"/>
              <a:t>end</a:t>
            </a:r>
            <a:r>
              <a:rPr lang="en-US" b="1" dirty="0" smtClean="0"/>
              <a:t> of the OT and the </a:t>
            </a:r>
            <a:r>
              <a:rPr lang="en-US" b="1" u="sng" dirty="0" smtClean="0"/>
              <a:t>beginning</a:t>
            </a:r>
            <a:r>
              <a:rPr lang="en-US" b="1" dirty="0" smtClean="0"/>
              <a:t> of the NT (Hebrews 9:27)</a:t>
            </a:r>
          </a:p>
          <a:p>
            <a:pPr lvl="1"/>
            <a:r>
              <a:rPr lang="en-US" b="1" dirty="0" smtClean="0"/>
              <a:t>It cleansed the </a:t>
            </a:r>
            <a:r>
              <a:rPr lang="en-US" b="1" u="sng" dirty="0" smtClean="0"/>
              <a:t>past sins</a:t>
            </a:r>
            <a:r>
              <a:rPr lang="en-US" b="1" dirty="0" smtClean="0"/>
              <a:t> of all people of the OT and the </a:t>
            </a:r>
            <a:r>
              <a:rPr lang="en-US" b="1" u="sng" dirty="0" smtClean="0"/>
              <a:t>future sins</a:t>
            </a:r>
            <a:r>
              <a:rPr lang="en-US" b="1" dirty="0" smtClean="0"/>
              <a:t> of all people in the NT</a:t>
            </a:r>
          </a:p>
          <a:p>
            <a:pPr lvl="1"/>
            <a:r>
              <a:rPr lang="en-US" b="1" dirty="0" smtClean="0"/>
              <a:t>He was the spotless Lamb of Calvary who sacrificed His life (</a:t>
            </a:r>
            <a:r>
              <a:rPr lang="en-US" b="1" u="sng" dirty="0" smtClean="0"/>
              <a:t>died</a:t>
            </a:r>
            <a:r>
              <a:rPr lang="en-US" b="1" dirty="0" smtClean="0"/>
              <a:t>) for our sins</a:t>
            </a:r>
          </a:p>
          <a:p>
            <a:pPr lvl="1"/>
            <a:r>
              <a:rPr lang="en-US" b="1" dirty="0" smtClean="0"/>
              <a:t>AND </a:t>
            </a:r>
            <a:r>
              <a:rPr lang="en-US" b="1" dirty="0" smtClean="0"/>
              <a:t>our Redeemer who lived a sacrificial life as an example for us, and He </a:t>
            </a:r>
            <a:r>
              <a:rPr lang="en-US" b="1" u="sng" dirty="0" smtClean="0"/>
              <a:t>still lives</a:t>
            </a:r>
            <a:r>
              <a:rPr lang="en-US" b="1" dirty="0" smtClean="0"/>
              <a:t> to make intercession for us (Hebrews 7:24-25)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In the Old Testament, there were essentially 2 categories of sacrifices</a:t>
            </a:r>
          </a:p>
          <a:p>
            <a:pPr lvl="1"/>
            <a:r>
              <a:rPr lang="en-US" b="1" dirty="0" smtClean="0"/>
              <a:t>Sin offerings – offered for moral offenses</a:t>
            </a:r>
          </a:p>
          <a:p>
            <a:pPr lvl="1"/>
            <a:r>
              <a:rPr lang="en-US" b="1" dirty="0" smtClean="0"/>
              <a:t>Thanks offerings – to express gratitude</a:t>
            </a:r>
            <a:endParaRPr lang="en-US" b="1" dirty="0"/>
          </a:p>
          <a:p>
            <a:r>
              <a:rPr lang="en-US" b="1" dirty="0" smtClean="0"/>
              <a:t>Jesus has fulfilled the sin offerings through His death</a:t>
            </a:r>
          </a:p>
          <a:p>
            <a:r>
              <a:rPr lang="en-US" b="1" dirty="0" smtClean="0"/>
              <a:t>But, as Christians who have benefitted from His sacrifice, we have the privilege to express our gratitude to God through spiritual sacrifices</a:t>
            </a:r>
            <a:endParaRPr lang="en-US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We are to be living sacrifices today</a:t>
            </a:r>
          </a:p>
          <a:p>
            <a:pPr lvl="1"/>
            <a:r>
              <a:rPr lang="en-US" b="1" dirty="0" smtClean="0"/>
              <a:t>Our very lives must be given to God</a:t>
            </a:r>
          </a:p>
          <a:p>
            <a:pPr lvl="2"/>
            <a:r>
              <a:rPr lang="en-US" b="1" dirty="0" smtClean="0"/>
              <a:t>Our words</a:t>
            </a:r>
          </a:p>
          <a:p>
            <a:pPr lvl="2"/>
            <a:r>
              <a:rPr lang="en-US" b="1" dirty="0" smtClean="0"/>
              <a:t>Our actions</a:t>
            </a:r>
          </a:p>
          <a:p>
            <a:pPr lvl="2"/>
            <a:r>
              <a:rPr lang="en-US" b="1" dirty="0" smtClean="0"/>
              <a:t>Our attitudes</a:t>
            </a:r>
          </a:p>
          <a:p>
            <a:pPr lvl="1"/>
            <a:r>
              <a:rPr lang="en-US" b="1" dirty="0" smtClean="0"/>
              <a:t>Jesus set the example</a:t>
            </a:r>
            <a:endParaRPr lang="en-US" b="1" dirty="0"/>
          </a:p>
          <a:p>
            <a:r>
              <a:rPr lang="en-US" b="1" dirty="0" smtClean="0"/>
              <a:t>We don’t do it </a:t>
            </a:r>
            <a:r>
              <a:rPr lang="en-US" b="1" u="sng" dirty="0" smtClean="0"/>
              <a:t>to have</a:t>
            </a:r>
            <a:r>
              <a:rPr lang="en-US" b="1" dirty="0" smtClean="0"/>
              <a:t> our sins forgiven</a:t>
            </a:r>
          </a:p>
          <a:p>
            <a:r>
              <a:rPr lang="en-US" b="1" dirty="0" smtClean="0"/>
              <a:t>We do </a:t>
            </a:r>
            <a:r>
              <a:rPr lang="en-US" b="1" u="sng" dirty="0" smtClean="0"/>
              <a:t>because</a:t>
            </a:r>
            <a:r>
              <a:rPr lang="en-US" b="1" dirty="0" smtClean="0"/>
              <a:t> our sins have been forgiven in Christ</a:t>
            </a:r>
            <a:endParaRPr lang="en-US" b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265238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US" b="1" dirty="0" smtClean="0"/>
              <a:t>What kind of sacrifice pleases God?</a:t>
            </a:r>
          </a:p>
          <a:p>
            <a:r>
              <a:rPr lang="en-US" b="1" dirty="0" smtClean="0"/>
              <a:t>What kind does He reject?</a:t>
            </a:r>
          </a:p>
          <a:p>
            <a:r>
              <a:rPr lang="en-US" b="1" dirty="0" smtClean="0"/>
              <a:t>1 Samuel 15:22 – Not all sacrifices please God</a:t>
            </a:r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US" b="1" dirty="0" smtClean="0"/>
              <a:t>What kind of sacrifice pleases God?</a:t>
            </a:r>
          </a:p>
          <a:p>
            <a:r>
              <a:rPr lang="en-US" b="1" dirty="0" smtClean="0"/>
              <a:t>What kind does He reject?</a:t>
            </a:r>
          </a:p>
          <a:p>
            <a:r>
              <a:rPr lang="en-US" b="1" dirty="0" smtClean="0"/>
              <a:t>1 Samuel 15:22 – Not all sacrifices please God</a:t>
            </a:r>
            <a:endParaRPr lang="en-US" b="1" dirty="0"/>
          </a:p>
          <a:p>
            <a:r>
              <a:rPr lang="en-US" b="1" dirty="0" smtClean="0"/>
              <a:t>Biblical sacrifices can be placed in three main categories</a:t>
            </a:r>
          </a:p>
          <a:p>
            <a:pPr lvl="1"/>
            <a:r>
              <a:rPr lang="en-US" b="1" dirty="0" smtClean="0"/>
              <a:t>OT sacrifices (temporary, animal, dead)</a:t>
            </a:r>
          </a:p>
          <a:p>
            <a:pPr lvl="1"/>
            <a:r>
              <a:rPr lang="en-US" b="1" dirty="0" smtClean="0"/>
              <a:t>New Testament sacrifices (eternal, people, living)</a:t>
            </a:r>
          </a:p>
          <a:p>
            <a:pPr lvl="1"/>
            <a:r>
              <a:rPr lang="en-US" b="1" dirty="0" smtClean="0"/>
              <a:t>Sacrifice of Jesus (special, dead, then living)</a:t>
            </a: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Old Testament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Animal sacrifices were part of the Mosaic Law</a:t>
            </a:r>
          </a:p>
          <a:p>
            <a:pPr lvl="1"/>
            <a:r>
              <a:rPr lang="en-US" b="1" dirty="0" smtClean="0"/>
              <a:t>Leviticus 1:1-4; 4:35b; 16:30, etc. – </a:t>
            </a:r>
            <a:r>
              <a:rPr lang="en-US" b="1" dirty="0" smtClean="0"/>
              <a:t>Atonement</a:t>
            </a:r>
            <a:endParaRPr lang="en-US" b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Old Testament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Animal sacrifices were part of the Mosaic Law</a:t>
            </a:r>
          </a:p>
          <a:p>
            <a:pPr lvl="1"/>
            <a:r>
              <a:rPr lang="en-US" b="1" dirty="0" smtClean="0"/>
              <a:t>Leviticus 1:1-4; 4:35b; 16:30, etc. – Atonement</a:t>
            </a:r>
          </a:p>
          <a:p>
            <a:pPr lvl="1"/>
            <a:r>
              <a:rPr lang="en-US" b="1" dirty="0" smtClean="0"/>
              <a:t>Hebrews 10:1-4 – Not forgiveness</a:t>
            </a: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Old Testament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Animal sacrifices were part of the Mosaic Law</a:t>
            </a:r>
          </a:p>
          <a:p>
            <a:pPr lvl="1"/>
            <a:r>
              <a:rPr lang="en-US" b="1" dirty="0" smtClean="0"/>
              <a:t>Leviticus 1:1-4; 4:35b; 16:30, etc. – Atonement</a:t>
            </a:r>
          </a:p>
          <a:p>
            <a:pPr lvl="1"/>
            <a:r>
              <a:rPr lang="en-US" b="1" dirty="0" smtClean="0"/>
              <a:t>Hebrews 10:1-4 – Not forgiveness</a:t>
            </a:r>
          </a:p>
          <a:p>
            <a:r>
              <a:rPr lang="en-US" b="1" dirty="0" smtClean="0"/>
              <a:t>Even before the Mosaic Age</a:t>
            </a:r>
          </a:p>
          <a:p>
            <a:pPr lvl="1"/>
            <a:r>
              <a:rPr lang="en-US" b="1" dirty="0" smtClean="0"/>
              <a:t>Abel – Genesis 4:4; Hebrews </a:t>
            </a:r>
            <a:r>
              <a:rPr lang="en-US" b="1" dirty="0" smtClean="0"/>
              <a:t>11:4</a:t>
            </a:r>
            <a:endParaRPr lang="en-US" b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Old Testament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Animal sacrifices were part of the Mosaic Law</a:t>
            </a:r>
          </a:p>
          <a:p>
            <a:pPr lvl="1"/>
            <a:r>
              <a:rPr lang="en-US" b="1" dirty="0" smtClean="0"/>
              <a:t>Leviticus 1:1-4; 4:35b; 16:30, etc. – Atonement</a:t>
            </a:r>
          </a:p>
          <a:p>
            <a:pPr lvl="1"/>
            <a:r>
              <a:rPr lang="en-US" b="1" dirty="0" smtClean="0"/>
              <a:t>Hebrews 10:1-4 – Not forgiveness</a:t>
            </a:r>
          </a:p>
          <a:p>
            <a:r>
              <a:rPr lang="en-US" b="1" dirty="0" smtClean="0"/>
              <a:t>Even before the Mosaic Age</a:t>
            </a:r>
          </a:p>
          <a:p>
            <a:pPr lvl="1"/>
            <a:r>
              <a:rPr lang="en-US" b="1" dirty="0" smtClean="0"/>
              <a:t>Abel – Genesis 4:4; Hebrews 11:4</a:t>
            </a:r>
          </a:p>
          <a:p>
            <a:pPr lvl="1"/>
            <a:r>
              <a:rPr lang="en-US" b="1" dirty="0" smtClean="0"/>
              <a:t>Cain learned that not all sacrifices are accepted</a:t>
            </a:r>
          </a:p>
          <a:p>
            <a:pPr lvl="2"/>
            <a:r>
              <a:rPr lang="en-US" b="1" dirty="0" smtClean="0"/>
              <a:t>Genesis 4:5-7</a:t>
            </a:r>
          </a:p>
          <a:p>
            <a:pPr lvl="2"/>
            <a:r>
              <a:rPr lang="en-US" b="1" dirty="0" smtClean="0"/>
              <a:t>A lesson that many today still have not learned</a:t>
            </a:r>
            <a:endParaRPr lang="en-US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Old Testament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/>
          <a:lstStyle/>
          <a:p>
            <a:r>
              <a:rPr lang="en-US" b="1" dirty="0" smtClean="0"/>
              <a:t>Even in the OT, when sacrifices were given, God looked beyond the sacrifice to the heart</a:t>
            </a:r>
          </a:p>
          <a:p>
            <a:pPr lvl="1"/>
            <a:r>
              <a:rPr lang="en-US" b="1" dirty="0" smtClean="0"/>
              <a:t>1 Samuel 15:22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995</Words>
  <Application>Microsoft Office PowerPoint</Application>
  <PresentationFormat>On-screen Show (4:3)</PresentationFormat>
  <Paragraphs>156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Sacrifices Pleasing to God</vt:lpstr>
      <vt:lpstr>INTRODUCTION</vt:lpstr>
      <vt:lpstr>INTRODUCTION</vt:lpstr>
      <vt:lpstr>INTRODUCTION</vt:lpstr>
      <vt:lpstr>1. Old Testament</vt:lpstr>
      <vt:lpstr>1. Old Testament</vt:lpstr>
      <vt:lpstr>1. Old Testament</vt:lpstr>
      <vt:lpstr>1. Old Testament</vt:lpstr>
      <vt:lpstr>1. Old Testament</vt:lpstr>
      <vt:lpstr>1. Old Testament</vt:lpstr>
      <vt:lpstr>1. Old Testament</vt:lpstr>
      <vt:lpstr>1. Old Testament</vt:lpstr>
      <vt:lpstr>2. New Testament</vt:lpstr>
      <vt:lpstr>2. New Testament</vt:lpstr>
      <vt:lpstr>2. New Testament</vt:lpstr>
      <vt:lpstr>2. New Testament</vt:lpstr>
      <vt:lpstr>2. New Testament</vt:lpstr>
      <vt:lpstr>2. New Testament</vt:lpstr>
      <vt:lpstr>2. New Testament</vt:lpstr>
      <vt:lpstr>2. New Testament</vt:lpstr>
      <vt:lpstr>3. The Sacrifice of Jesus</vt:lpstr>
      <vt:lpstr>3. The Sacrifice of Jesus</vt:lpstr>
      <vt:lpstr>3. The Sacrifice of Jesus</vt:lpstr>
      <vt:lpstr>3. The Sacrifice of Jesus</vt:lpstr>
      <vt:lpstr>CONCLUSION</vt:lpstr>
      <vt:lpstr>CONCLUSION</vt:lpstr>
      <vt:lpstr>Are YOU a Christian?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Sacrifices Pleasing to God</dc:title>
  <dc:creator>Pili</dc:creator>
  <cp:lastModifiedBy>Pili</cp:lastModifiedBy>
  <cp:revision>31</cp:revision>
  <dcterms:created xsi:type="dcterms:W3CDTF">2012-12-09T19:53:12Z</dcterms:created>
  <dcterms:modified xsi:type="dcterms:W3CDTF">2016-12-18T15:07:24Z</dcterms:modified>
</cp:coreProperties>
</file>