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8" r:id="rId3"/>
    <p:sldId id="264" r:id="rId4"/>
    <p:sldId id="263" r:id="rId5"/>
    <p:sldId id="261" r:id="rId6"/>
    <p:sldId id="262" r:id="rId7"/>
    <p:sldId id="260" r:id="rId8"/>
    <p:sldId id="275" r:id="rId9"/>
    <p:sldId id="274" r:id="rId10"/>
    <p:sldId id="273" r:id="rId11"/>
    <p:sldId id="267" r:id="rId12"/>
    <p:sldId id="278" r:id="rId13"/>
    <p:sldId id="277" r:id="rId14"/>
    <p:sldId id="276" r:id="rId15"/>
    <p:sldId id="268" r:id="rId16"/>
    <p:sldId id="281" r:id="rId17"/>
    <p:sldId id="280" r:id="rId18"/>
    <p:sldId id="279" r:id="rId19"/>
    <p:sldId id="269" r:id="rId20"/>
    <p:sldId id="283" r:id="rId21"/>
    <p:sldId id="284" r:id="rId22"/>
    <p:sldId id="282" r:id="rId23"/>
    <p:sldId id="270" r:id="rId24"/>
    <p:sldId id="285" r:id="rId25"/>
    <p:sldId id="271" r:id="rId26"/>
    <p:sldId id="286" r:id="rId27"/>
    <p:sldId id="287" r:id="rId28"/>
    <p:sldId id="265" r:id="rId29"/>
    <p:sldId id="289" r:id="rId30"/>
    <p:sldId id="288" r:id="rId31"/>
    <p:sldId id="259" r:id="rId32"/>
    <p:sldId id="27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5EE9D-3144-45FF-BF02-97DBA5FE8D5B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77511-E127-48D8-BA13-61C7BB06F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C21-3BDB-483E-9F08-CBD24246359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257F-9B7B-446C-A08B-BE233901D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C21-3BDB-483E-9F08-CBD24246359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257F-9B7B-446C-A08B-BE233901D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C21-3BDB-483E-9F08-CBD24246359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257F-9B7B-446C-A08B-BE233901D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C21-3BDB-483E-9F08-CBD24246359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257F-9B7B-446C-A08B-BE233901D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C21-3BDB-483E-9F08-CBD24246359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257F-9B7B-446C-A08B-BE233901D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C21-3BDB-483E-9F08-CBD24246359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257F-9B7B-446C-A08B-BE233901D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C21-3BDB-483E-9F08-CBD24246359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257F-9B7B-446C-A08B-BE233901D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C21-3BDB-483E-9F08-CBD24246359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257F-9B7B-446C-A08B-BE233901D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C21-3BDB-483E-9F08-CBD24246359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257F-9B7B-446C-A08B-BE233901D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C21-3BDB-483E-9F08-CBD24246359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257F-9B7B-446C-A08B-BE233901D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AC21-3BDB-483E-9F08-CBD24246359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C257F-9B7B-446C-A08B-BE233901D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2AC21-3BDB-483E-9F08-CBD24246359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C257F-9B7B-446C-A08B-BE233901D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199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Becoming Relevant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5029200" cy="914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1 Timothy 4:6-8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219200"/>
            <a:ext cx="9210261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become relevant?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By looking around at other churches?</a:t>
            </a:r>
          </a:p>
          <a:p>
            <a:pPr lvl="1"/>
            <a:r>
              <a:rPr lang="en-US" b="1" dirty="0" smtClean="0"/>
              <a:t>Seeing what others are doing </a:t>
            </a:r>
          </a:p>
          <a:p>
            <a:pPr lvl="2"/>
            <a:r>
              <a:rPr lang="en-US" b="1" dirty="0" smtClean="0"/>
              <a:t>Growing churches</a:t>
            </a:r>
          </a:p>
          <a:p>
            <a:pPr lvl="2"/>
            <a:r>
              <a:rPr lang="en-US" b="1" dirty="0" smtClean="0"/>
              <a:t>Mega churches</a:t>
            </a:r>
            <a:endParaRPr lang="en-US" b="1" dirty="0"/>
          </a:p>
          <a:p>
            <a:pPr lvl="1"/>
            <a:r>
              <a:rPr lang="en-US" b="1" dirty="0" smtClean="0"/>
              <a:t>Other religions</a:t>
            </a:r>
            <a:endParaRPr lang="en-US" b="1" dirty="0"/>
          </a:p>
          <a:p>
            <a:r>
              <a:rPr lang="en-US" b="1" dirty="0" smtClean="0"/>
              <a:t>Take the innovative things they are doing and filter out the unacceptable things?</a:t>
            </a:r>
          </a:p>
          <a:p>
            <a:r>
              <a:rPr lang="en-US" b="1" dirty="0" smtClean="0"/>
              <a:t>Will this please God?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become relevant?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By copying the culture around us?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become relevant?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By copying the culture around us?</a:t>
            </a:r>
          </a:p>
          <a:p>
            <a:pPr lvl="1"/>
            <a:r>
              <a:rPr lang="en-US" b="1" dirty="0" smtClean="0"/>
              <a:t>Preach dressed in battle fatigues?</a:t>
            </a:r>
          </a:p>
          <a:p>
            <a:pPr lvl="1"/>
            <a:r>
              <a:rPr lang="en-US" b="1" dirty="0" smtClean="0"/>
              <a:t>Khaki shorts and tennis shoes?</a:t>
            </a:r>
          </a:p>
          <a:p>
            <a:pPr lvl="1"/>
            <a:r>
              <a:rPr lang="en-US" b="1" dirty="0" smtClean="0"/>
              <a:t>Contemporary services/traditional services?</a:t>
            </a:r>
          </a:p>
          <a:p>
            <a:pPr lvl="1"/>
            <a:r>
              <a:rPr lang="en-US" b="1" dirty="0" smtClean="0"/>
              <a:t>Sermons via internet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become relevant?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By copying the culture around us?</a:t>
            </a:r>
          </a:p>
          <a:p>
            <a:pPr lvl="1"/>
            <a:r>
              <a:rPr lang="en-US" b="1" dirty="0" smtClean="0"/>
              <a:t>Preach dressed in battle fatigues?</a:t>
            </a:r>
          </a:p>
          <a:p>
            <a:pPr lvl="1"/>
            <a:r>
              <a:rPr lang="en-US" b="1" dirty="0" smtClean="0"/>
              <a:t>Khaki shorts and tennis shoes?</a:t>
            </a:r>
          </a:p>
          <a:p>
            <a:pPr lvl="1"/>
            <a:r>
              <a:rPr lang="en-US" b="1" dirty="0" smtClean="0"/>
              <a:t>Contemporary services/traditional services?</a:t>
            </a:r>
          </a:p>
          <a:p>
            <a:pPr lvl="1"/>
            <a:r>
              <a:rPr lang="en-US" b="1" dirty="0" smtClean="0"/>
              <a:t>Sermons via internet</a:t>
            </a:r>
          </a:p>
          <a:p>
            <a:pPr lvl="1"/>
            <a:r>
              <a:rPr lang="en-US" b="1" dirty="0" smtClean="0"/>
              <a:t>Do we send out questionnaires?</a:t>
            </a:r>
          </a:p>
          <a:p>
            <a:pPr lvl="2"/>
            <a:r>
              <a:rPr lang="en-US" b="1" dirty="0" smtClean="0"/>
              <a:t>Ask what people want</a:t>
            </a:r>
          </a:p>
          <a:p>
            <a:pPr lvl="2"/>
            <a:r>
              <a:rPr lang="en-US" b="1" dirty="0" smtClean="0"/>
              <a:t>Be guided by the answers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become relevant?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By copying the culture around us?</a:t>
            </a:r>
          </a:p>
          <a:p>
            <a:pPr lvl="1"/>
            <a:r>
              <a:rPr lang="en-US" b="1" dirty="0" smtClean="0"/>
              <a:t>Preach dressed in battle fatigues?</a:t>
            </a:r>
          </a:p>
          <a:p>
            <a:pPr lvl="1"/>
            <a:r>
              <a:rPr lang="en-US" b="1" dirty="0" smtClean="0"/>
              <a:t>Khaki shorts and tennis shoes?</a:t>
            </a:r>
          </a:p>
          <a:p>
            <a:pPr lvl="1"/>
            <a:r>
              <a:rPr lang="en-US" b="1" dirty="0" smtClean="0"/>
              <a:t>Contemporary services/traditional services?</a:t>
            </a:r>
          </a:p>
          <a:p>
            <a:pPr lvl="1"/>
            <a:r>
              <a:rPr lang="en-US" b="1" dirty="0" smtClean="0"/>
              <a:t>Sermons via internet</a:t>
            </a:r>
          </a:p>
          <a:p>
            <a:pPr lvl="1"/>
            <a:r>
              <a:rPr lang="en-US" b="1" dirty="0" smtClean="0"/>
              <a:t>Do we send out questionnaires?</a:t>
            </a:r>
          </a:p>
          <a:p>
            <a:pPr lvl="2"/>
            <a:r>
              <a:rPr lang="en-US" b="1" dirty="0" smtClean="0"/>
              <a:t>Ask what people want</a:t>
            </a:r>
          </a:p>
          <a:p>
            <a:pPr lvl="2"/>
            <a:r>
              <a:rPr lang="en-US" b="1" dirty="0" smtClean="0"/>
              <a:t>Be guided by the answers</a:t>
            </a:r>
            <a:endParaRPr lang="en-US" b="1" dirty="0"/>
          </a:p>
          <a:p>
            <a:r>
              <a:rPr lang="en-US" b="1" dirty="0" smtClean="0"/>
              <a:t>Will this please God?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become relevant?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By appealing to the flesh?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become relevant?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By appealing to the flesh?</a:t>
            </a:r>
          </a:p>
          <a:p>
            <a:pPr lvl="1"/>
            <a:r>
              <a:rPr lang="en-US" b="1" dirty="0" smtClean="0"/>
              <a:t>Start with a soup kitchen</a:t>
            </a:r>
          </a:p>
          <a:p>
            <a:pPr lvl="1"/>
            <a:r>
              <a:rPr lang="en-US" b="1" dirty="0" smtClean="0"/>
              <a:t>Then, slip in something about God</a:t>
            </a:r>
          </a:p>
          <a:p>
            <a:pPr lvl="1"/>
            <a:r>
              <a:rPr lang="en-US" b="1" dirty="0" smtClean="0"/>
              <a:t>“Fill their bellies, then fill their minds”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become relevant?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By appealing to the flesh?</a:t>
            </a:r>
          </a:p>
          <a:p>
            <a:pPr lvl="1"/>
            <a:r>
              <a:rPr lang="en-US" b="1" dirty="0" smtClean="0"/>
              <a:t>Start with a soup kitchen</a:t>
            </a:r>
          </a:p>
          <a:p>
            <a:pPr lvl="1"/>
            <a:r>
              <a:rPr lang="en-US" b="1" dirty="0" smtClean="0"/>
              <a:t>Then, slip in something about God</a:t>
            </a:r>
          </a:p>
          <a:p>
            <a:pPr lvl="1"/>
            <a:r>
              <a:rPr lang="en-US" b="1" dirty="0" smtClean="0"/>
              <a:t>“Fill their bellies, then fill their minds” </a:t>
            </a:r>
          </a:p>
          <a:p>
            <a:pPr lvl="1"/>
            <a:r>
              <a:rPr lang="en-US" b="1" dirty="0" smtClean="0"/>
              <a:t>Have some rock stars playing</a:t>
            </a:r>
          </a:p>
          <a:p>
            <a:pPr lvl="1"/>
            <a:r>
              <a:rPr lang="en-US" b="1" dirty="0" smtClean="0"/>
              <a:t>Dim the lights</a:t>
            </a:r>
          </a:p>
          <a:p>
            <a:pPr lvl="1"/>
            <a:r>
              <a:rPr lang="en-US" b="1" dirty="0" smtClean="0"/>
              <a:t>Hand clapping and rhythm stomping</a:t>
            </a:r>
          </a:p>
          <a:p>
            <a:pPr lvl="1"/>
            <a:r>
              <a:rPr lang="en-US" b="1" dirty="0" smtClean="0"/>
              <a:t>Having a concert atmosphere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become relevant?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By appealing to the flesh?</a:t>
            </a:r>
          </a:p>
          <a:p>
            <a:pPr lvl="1"/>
            <a:r>
              <a:rPr lang="en-US" b="1" dirty="0" smtClean="0"/>
              <a:t>Start with a soup kitchen</a:t>
            </a:r>
          </a:p>
          <a:p>
            <a:pPr lvl="1"/>
            <a:r>
              <a:rPr lang="en-US" b="1" dirty="0" smtClean="0"/>
              <a:t>Then, slip in something about God</a:t>
            </a:r>
          </a:p>
          <a:p>
            <a:pPr lvl="1"/>
            <a:r>
              <a:rPr lang="en-US" b="1" dirty="0" smtClean="0"/>
              <a:t>“Fill their bellies, then fill their minds” </a:t>
            </a:r>
          </a:p>
          <a:p>
            <a:pPr lvl="1"/>
            <a:r>
              <a:rPr lang="en-US" b="1" dirty="0" smtClean="0"/>
              <a:t>Have some rock stars playing</a:t>
            </a:r>
          </a:p>
          <a:p>
            <a:pPr lvl="1"/>
            <a:r>
              <a:rPr lang="en-US" b="1" dirty="0" smtClean="0"/>
              <a:t>Dim the lights</a:t>
            </a:r>
          </a:p>
          <a:p>
            <a:pPr lvl="1"/>
            <a:r>
              <a:rPr lang="en-US" b="1" dirty="0" smtClean="0"/>
              <a:t>Hand clapping and rhythm stomping</a:t>
            </a:r>
          </a:p>
          <a:p>
            <a:pPr lvl="1"/>
            <a:r>
              <a:rPr lang="en-US" b="1" dirty="0" smtClean="0"/>
              <a:t>Having a concert atmosphere</a:t>
            </a:r>
            <a:endParaRPr lang="en-US" b="1" dirty="0"/>
          </a:p>
          <a:p>
            <a:r>
              <a:rPr lang="en-US" b="1" dirty="0" smtClean="0"/>
              <a:t>Will this please God?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become relevant?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By diluting sin?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Relevance</a:t>
            </a:r>
          </a:p>
          <a:p>
            <a:pPr lvl="1"/>
            <a:r>
              <a:rPr lang="en-US" b="1" dirty="0" smtClean="0"/>
              <a:t>Having significant and demonstrable bearing on the matter at hand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become relevant?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By diluting sin?</a:t>
            </a:r>
          </a:p>
          <a:p>
            <a:pPr lvl="1"/>
            <a:r>
              <a:rPr lang="en-US" b="1" dirty="0" smtClean="0"/>
              <a:t>Too many people feel “uncomfortable”</a:t>
            </a:r>
          </a:p>
          <a:p>
            <a:pPr lvl="1"/>
            <a:r>
              <a:rPr lang="en-US" b="1" dirty="0" smtClean="0"/>
              <a:t>Sin is </a:t>
            </a:r>
            <a:r>
              <a:rPr lang="en-US" b="1" u="sng" dirty="0" smtClean="0"/>
              <a:t>so</a:t>
            </a:r>
            <a:r>
              <a:rPr lang="en-US" b="1" dirty="0" smtClean="0"/>
              <a:t> “yesterday”</a:t>
            </a:r>
          </a:p>
          <a:p>
            <a:pPr lvl="1"/>
            <a:r>
              <a:rPr lang="en-US" b="1" dirty="0" smtClean="0"/>
              <a:t>A loving God wouldn’t…</a:t>
            </a:r>
          </a:p>
          <a:p>
            <a:pPr lvl="1"/>
            <a:r>
              <a:rPr lang="en-US" b="1" dirty="0" smtClean="0"/>
              <a:t>God is love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become relevant?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By diluting sin?</a:t>
            </a:r>
          </a:p>
          <a:p>
            <a:pPr lvl="1"/>
            <a:r>
              <a:rPr lang="en-US" b="1" dirty="0" smtClean="0"/>
              <a:t>Too many people feel “uncomfortable”</a:t>
            </a:r>
          </a:p>
          <a:p>
            <a:pPr lvl="1"/>
            <a:r>
              <a:rPr lang="en-US" b="1" dirty="0" smtClean="0"/>
              <a:t>Sin is </a:t>
            </a:r>
            <a:r>
              <a:rPr lang="en-US" b="1" u="sng" dirty="0" smtClean="0"/>
              <a:t>so</a:t>
            </a:r>
            <a:r>
              <a:rPr lang="en-US" b="1" dirty="0" smtClean="0"/>
              <a:t> “yesterday”</a:t>
            </a:r>
          </a:p>
          <a:p>
            <a:pPr lvl="1"/>
            <a:r>
              <a:rPr lang="en-US" b="1" dirty="0" smtClean="0"/>
              <a:t>A loving God wouldn’t…</a:t>
            </a:r>
          </a:p>
          <a:p>
            <a:pPr lvl="1"/>
            <a:r>
              <a:rPr lang="en-US" b="1" dirty="0" smtClean="0"/>
              <a:t>God is love</a:t>
            </a:r>
          </a:p>
          <a:p>
            <a:pPr lvl="1"/>
            <a:r>
              <a:rPr lang="en-US" b="1" dirty="0" smtClean="0"/>
              <a:t>You don’t want people to leave</a:t>
            </a:r>
          </a:p>
          <a:p>
            <a:pPr lvl="1"/>
            <a:r>
              <a:rPr lang="en-US" b="1" dirty="0" smtClean="0"/>
              <a:t>As long as you’re sincere</a:t>
            </a:r>
          </a:p>
          <a:p>
            <a:pPr lvl="1"/>
            <a:r>
              <a:rPr lang="en-US" b="1" dirty="0" smtClean="0"/>
              <a:t>We don’t want to be viewed as zealots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become relevant?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By diluting sin?</a:t>
            </a:r>
          </a:p>
          <a:p>
            <a:pPr lvl="1"/>
            <a:r>
              <a:rPr lang="en-US" b="1" dirty="0" smtClean="0"/>
              <a:t>Too many people feel “uncomfortable”</a:t>
            </a:r>
          </a:p>
          <a:p>
            <a:pPr lvl="1"/>
            <a:r>
              <a:rPr lang="en-US" b="1" dirty="0" smtClean="0"/>
              <a:t>Sin is </a:t>
            </a:r>
            <a:r>
              <a:rPr lang="en-US" b="1" u="sng" dirty="0" smtClean="0"/>
              <a:t>so</a:t>
            </a:r>
            <a:r>
              <a:rPr lang="en-US" b="1" dirty="0" smtClean="0"/>
              <a:t> “yesterday”</a:t>
            </a:r>
          </a:p>
          <a:p>
            <a:pPr lvl="1"/>
            <a:r>
              <a:rPr lang="en-US" b="1" dirty="0" smtClean="0"/>
              <a:t>A loving God wouldn’t…</a:t>
            </a:r>
          </a:p>
          <a:p>
            <a:pPr lvl="1"/>
            <a:r>
              <a:rPr lang="en-US" b="1" dirty="0" smtClean="0"/>
              <a:t>God is love</a:t>
            </a:r>
          </a:p>
          <a:p>
            <a:pPr lvl="1"/>
            <a:r>
              <a:rPr lang="en-US" b="1" dirty="0" smtClean="0"/>
              <a:t>You don’t want people to leave</a:t>
            </a:r>
          </a:p>
          <a:p>
            <a:pPr lvl="1"/>
            <a:r>
              <a:rPr lang="en-US" b="1" dirty="0" smtClean="0"/>
              <a:t>As long as you’re sincere</a:t>
            </a:r>
          </a:p>
          <a:p>
            <a:pPr lvl="1"/>
            <a:r>
              <a:rPr lang="en-US" b="1" dirty="0" smtClean="0"/>
              <a:t>We don’t want to be viewed as zealots</a:t>
            </a:r>
          </a:p>
          <a:p>
            <a:r>
              <a:rPr lang="en-US" b="1" dirty="0" smtClean="0"/>
              <a:t>Will this please God?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pleases God?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Remember…</a:t>
            </a:r>
          </a:p>
          <a:p>
            <a:pPr lvl="1"/>
            <a:r>
              <a:rPr lang="en-US" b="1" dirty="0" smtClean="0"/>
              <a:t>Your first love (Revelation 2:4)</a:t>
            </a:r>
          </a:p>
          <a:p>
            <a:pPr lvl="1"/>
            <a:r>
              <a:rPr lang="en-US" b="1" dirty="0" smtClean="0"/>
              <a:t>Your mission (Matthew 28:18-20)</a:t>
            </a:r>
          </a:p>
          <a:p>
            <a:pPr lvl="1"/>
            <a:r>
              <a:rPr lang="en-US" b="1" dirty="0" smtClean="0"/>
              <a:t>Your battle is a spiritual battle (Ephesians 6:12)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pleases God?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Remember…</a:t>
            </a:r>
          </a:p>
          <a:p>
            <a:pPr lvl="1"/>
            <a:r>
              <a:rPr lang="en-US" b="1" dirty="0" smtClean="0"/>
              <a:t>Your first love (Revelation 2:4)</a:t>
            </a:r>
          </a:p>
          <a:p>
            <a:pPr lvl="1"/>
            <a:r>
              <a:rPr lang="en-US" b="1" dirty="0" smtClean="0"/>
              <a:t>Your mission (Matthew 28:18-20)</a:t>
            </a:r>
          </a:p>
          <a:p>
            <a:pPr lvl="1"/>
            <a:r>
              <a:rPr lang="en-US" b="1" dirty="0" smtClean="0"/>
              <a:t>Your battle is a spiritual battle (Ephesians 6:12)</a:t>
            </a:r>
          </a:p>
          <a:p>
            <a:pPr lvl="1"/>
            <a:r>
              <a:rPr lang="en-US" b="1" dirty="0" smtClean="0"/>
              <a:t>The Day of the Lord is coming (2 Peter 3:10)</a:t>
            </a:r>
          </a:p>
          <a:p>
            <a:pPr lvl="2"/>
            <a:r>
              <a:rPr lang="en-US" b="1" dirty="0" smtClean="0"/>
              <a:t>Good and evil will be judged</a:t>
            </a:r>
          </a:p>
          <a:p>
            <a:pPr lvl="2"/>
            <a:r>
              <a:rPr lang="en-US" b="1" dirty="0" smtClean="0"/>
              <a:t>Heavens and earth destroyed</a:t>
            </a:r>
            <a:endParaRPr lang="en-US" b="1" dirty="0"/>
          </a:p>
          <a:p>
            <a:pPr lvl="1"/>
            <a:r>
              <a:rPr lang="en-US" b="1" dirty="0" smtClean="0"/>
              <a:t>All have sinned… (Romans 3:23)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pleases God?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Be “Christ-centered”</a:t>
            </a:r>
          </a:p>
          <a:p>
            <a:pPr lvl="1"/>
            <a:r>
              <a:rPr lang="en-US" b="1" dirty="0" smtClean="0"/>
              <a:t>We are CHRIST-</a:t>
            </a:r>
            <a:r>
              <a:rPr lang="en-US" b="1" dirty="0" err="1" smtClean="0"/>
              <a:t>ians</a:t>
            </a:r>
            <a:endParaRPr lang="en-US" b="1" dirty="0" smtClean="0"/>
          </a:p>
          <a:p>
            <a:pPr lvl="1"/>
            <a:r>
              <a:rPr lang="en-US" b="1" dirty="0" smtClean="0"/>
              <a:t>Let His light shine in you</a:t>
            </a:r>
          </a:p>
          <a:p>
            <a:pPr lvl="1"/>
            <a:r>
              <a:rPr lang="en-US" b="1" dirty="0" smtClean="0"/>
              <a:t>All glory goes to Him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pleases God?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Be “Christ-centered”</a:t>
            </a:r>
          </a:p>
          <a:p>
            <a:pPr lvl="1"/>
            <a:r>
              <a:rPr lang="en-US" b="1" dirty="0" smtClean="0"/>
              <a:t>We are CHRIST-</a:t>
            </a:r>
            <a:r>
              <a:rPr lang="en-US" b="1" dirty="0" err="1" smtClean="0"/>
              <a:t>ians</a:t>
            </a:r>
            <a:endParaRPr lang="en-US" b="1" dirty="0" smtClean="0"/>
          </a:p>
          <a:p>
            <a:pPr lvl="1"/>
            <a:r>
              <a:rPr lang="en-US" b="1" dirty="0" smtClean="0"/>
              <a:t>Let His light shine in you</a:t>
            </a:r>
          </a:p>
          <a:p>
            <a:pPr lvl="1"/>
            <a:r>
              <a:rPr lang="en-US" b="1" dirty="0" smtClean="0"/>
              <a:t>All glory goes to Him</a:t>
            </a:r>
          </a:p>
          <a:p>
            <a:pPr lvl="1"/>
            <a:r>
              <a:rPr lang="en-US" b="1" dirty="0" smtClean="0"/>
              <a:t>He must be relevant to you before you can make Him relevant to someone else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pleases God?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Be “Christ-centered”</a:t>
            </a:r>
          </a:p>
          <a:p>
            <a:pPr lvl="1"/>
            <a:r>
              <a:rPr lang="en-US" b="1" dirty="0" smtClean="0"/>
              <a:t>We are CHRIST-</a:t>
            </a:r>
            <a:r>
              <a:rPr lang="en-US" b="1" dirty="0" err="1" smtClean="0"/>
              <a:t>ians</a:t>
            </a:r>
            <a:endParaRPr lang="en-US" b="1" dirty="0" smtClean="0"/>
          </a:p>
          <a:p>
            <a:pPr lvl="1"/>
            <a:r>
              <a:rPr lang="en-US" b="1" dirty="0" smtClean="0"/>
              <a:t>Let His light shine in you</a:t>
            </a:r>
          </a:p>
          <a:p>
            <a:pPr lvl="1"/>
            <a:r>
              <a:rPr lang="en-US" b="1" dirty="0" smtClean="0"/>
              <a:t>All glory goes to Him</a:t>
            </a:r>
          </a:p>
          <a:p>
            <a:pPr lvl="1"/>
            <a:r>
              <a:rPr lang="en-US" b="1" dirty="0" smtClean="0"/>
              <a:t>He must be relevant to you before you can make Him relevant to someone else</a:t>
            </a:r>
          </a:p>
          <a:p>
            <a:pPr lvl="1"/>
            <a:r>
              <a:rPr lang="en-US" b="1" dirty="0" smtClean="0"/>
              <a:t>Jesus died for the church</a:t>
            </a:r>
          </a:p>
          <a:p>
            <a:pPr lvl="2"/>
            <a:r>
              <a:rPr lang="en-US" b="1" dirty="0" smtClean="0"/>
              <a:t>If the church isn’t functioning as the church, then it’s irrelevant (If the church isn’t the church, then it isn’t the church)</a:t>
            </a:r>
          </a:p>
          <a:p>
            <a:pPr lvl="2"/>
            <a:r>
              <a:rPr lang="en-US" b="1" dirty="0" smtClean="0"/>
              <a:t>If it’s irrelevant, then so are we (so is He?)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separate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 Corinthians 6:14-18</a:t>
            </a:r>
          </a:p>
          <a:p>
            <a:pPr lvl="1"/>
            <a:r>
              <a:rPr lang="en-US" b="1" dirty="0" smtClean="0"/>
              <a:t>“Come out from among them and be separate.”</a:t>
            </a:r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separate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 Corinthians 6:14-18</a:t>
            </a:r>
          </a:p>
          <a:p>
            <a:pPr lvl="1"/>
            <a:r>
              <a:rPr lang="en-US" b="1" dirty="0" smtClean="0"/>
              <a:t>“Come out from among them and be separate.”</a:t>
            </a:r>
            <a:endParaRPr lang="en-US" b="1" dirty="0"/>
          </a:p>
          <a:p>
            <a:r>
              <a:rPr lang="en-US" b="1" dirty="0" smtClean="0"/>
              <a:t>2 Timothy 3:14-17</a:t>
            </a:r>
          </a:p>
          <a:p>
            <a:pPr lvl="1"/>
            <a:r>
              <a:rPr lang="en-US" b="1" dirty="0" smtClean="0"/>
              <a:t>Continue in the things you have learned</a:t>
            </a:r>
          </a:p>
          <a:p>
            <a:pPr lvl="1"/>
            <a:r>
              <a:rPr lang="en-US" b="1" dirty="0" smtClean="0"/>
              <a:t>Sacred writings that…give…wisdom</a:t>
            </a:r>
          </a:p>
          <a:p>
            <a:pPr lvl="1"/>
            <a:r>
              <a:rPr lang="en-US" b="1" dirty="0" smtClean="0"/>
              <a:t>Man of God…adequate</a:t>
            </a:r>
          </a:p>
          <a:p>
            <a:pPr lvl="1"/>
            <a:r>
              <a:rPr lang="en-US" b="1" dirty="0" smtClean="0"/>
              <a:t>Every good work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Relevance</a:t>
            </a:r>
          </a:p>
          <a:p>
            <a:pPr lvl="1"/>
            <a:r>
              <a:rPr lang="en-US" b="1" dirty="0" smtClean="0"/>
              <a:t>Having significant and demonstrable bearing on the matter at hand</a:t>
            </a:r>
          </a:p>
          <a:p>
            <a:pPr lvl="1"/>
            <a:r>
              <a:rPr lang="en-US" b="1" dirty="0" smtClean="0"/>
              <a:t>The difference between what you are saying and what the other person is hearing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separate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 Corinthians 6:14-18</a:t>
            </a:r>
          </a:p>
          <a:p>
            <a:pPr lvl="1"/>
            <a:r>
              <a:rPr lang="en-US" b="1" dirty="0" smtClean="0"/>
              <a:t>“Come out from among them and be separate.”</a:t>
            </a:r>
            <a:endParaRPr lang="en-US" b="1" dirty="0"/>
          </a:p>
          <a:p>
            <a:r>
              <a:rPr lang="en-US" b="1" dirty="0" smtClean="0"/>
              <a:t>2 Timothy 3:14-17</a:t>
            </a:r>
          </a:p>
          <a:p>
            <a:pPr lvl="1"/>
            <a:r>
              <a:rPr lang="en-US" b="1" dirty="0" smtClean="0"/>
              <a:t>Continue in the things you have learned</a:t>
            </a:r>
          </a:p>
          <a:p>
            <a:pPr lvl="1"/>
            <a:r>
              <a:rPr lang="en-US" b="1" dirty="0" smtClean="0"/>
              <a:t>Sacred writings that…give…wisdom</a:t>
            </a:r>
          </a:p>
          <a:p>
            <a:pPr lvl="1"/>
            <a:r>
              <a:rPr lang="en-US" b="1" dirty="0" smtClean="0"/>
              <a:t>Man of God…adequate</a:t>
            </a:r>
          </a:p>
          <a:p>
            <a:pPr lvl="1"/>
            <a:r>
              <a:rPr lang="en-US" b="1" dirty="0" smtClean="0"/>
              <a:t>Every good work</a:t>
            </a:r>
            <a:endParaRPr lang="en-US" b="1" dirty="0"/>
          </a:p>
          <a:p>
            <a:r>
              <a:rPr lang="en-US" b="1" dirty="0" smtClean="0"/>
              <a:t>Colossians 3:2 – set your mind…</a:t>
            </a:r>
            <a:endParaRPr 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all want to be relevant</a:t>
            </a:r>
          </a:p>
          <a:p>
            <a:r>
              <a:rPr lang="en-US" b="1" dirty="0" smtClean="0"/>
              <a:t>We need to </a:t>
            </a:r>
            <a:r>
              <a:rPr lang="en-US" b="1" smtClean="0"/>
              <a:t>choose </a:t>
            </a:r>
            <a:r>
              <a:rPr lang="en-US" b="1" smtClean="0"/>
              <a:t>to WHOM </a:t>
            </a:r>
            <a:r>
              <a:rPr lang="en-US" b="1" dirty="0" smtClean="0"/>
              <a:t>we are going to </a:t>
            </a:r>
            <a:r>
              <a:rPr lang="en-US" b="1" smtClean="0"/>
              <a:t>be </a:t>
            </a:r>
            <a:r>
              <a:rPr lang="en-US" b="1" smtClean="0"/>
              <a:t>relevant</a:t>
            </a:r>
            <a:endParaRPr lang="en-US" b="1" dirty="0" smtClean="0"/>
          </a:p>
          <a:p>
            <a:pPr lvl="1"/>
            <a:r>
              <a:rPr lang="en-US" b="1" dirty="0" smtClean="0"/>
              <a:t>Worldly minded people won’t be interested</a:t>
            </a:r>
          </a:p>
          <a:p>
            <a:pPr lvl="1"/>
            <a:r>
              <a:rPr lang="en-US" b="1" dirty="0" smtClean="0"/>
              <a:t>Spiritually minded people will be drawn to God</a:t>
            </a:r>
          </a:p>
          <a:p>
            <a:pPr lvl="1"/>
            <a:r>
              <a:rPr lang="en-US" b="1" dirty="0" smtClean="0"/>
              <a:t>We will be pleasing to God</a:t>
            </a:r>
            <a:endParaRPr lang="en-US" b="1" dirty="0"/>
          </a:p>
          <a:p>
            <a:r>
              <a:rPr lang="en-US" b="1" dirty="0" smtClean="0"/>
              <a:t>Being enthusiastic is good</a:t>
            </a:r>
          </a:p>
          <a:p>
            <a:r>
              <a:rPr lang="en-US" b="1" dirty="0" smtClean="0"/>
              <a:t>Being a zealot is not</a:t>
            </a:r>
            <a:endParaRPr lang="en-US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Relevance</a:t>
            </a:r>
          </a:p>
          <a:p>
            <a:pPr lvl="1"/>
            <a:r>
              <a:rPr lang="en-US" b="1" dirty="0" smtClean="0"/>
              <a:t>Having significant and demonstrable bearing on the matter at hand</a:t>
            </a:r>
          </a:p>
          <a:p>
            <a:pPr lvl="1"/>
            <a:r>
              <a:rPr lang="en-US" b="1" dirty="0" smtClean="0"/>
              <a:t>The difference between what you are saying and what the other person is hearing</a:t>
            </a:r>
          </a:p>
          <a:p>
            <a:r>
              <a:rPr lang="en-US" b="1" dirty="0" smtClean="0"/>
              <a:t>No one wants to be irrelevant, trivial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Relevance</a:t>
            </a:r>
          </a:p>
          <a:p>
            <a:pPr lvl="1"/>
            <a:r>
              <a:rPr lang="en-US" b="1" dirty="0" smtClean="0"/>
              <a:t>Having significant and demonstrable bearing on the matter at hand</a:t>
            </a:r>
          </a:p>
          <a:p>
            <a:pPr lvl="1"/>
            <a:r>
              <a:rPr lang="en-US" b="1" dirty="0" smtClean="0"/>
              <a:t>The difference between what you are saying and what the other person is hearing</a:t>
            </a:r>
          </a:p>
          <a:p>
            <a:r>
              <a:rPr lang="en-US" b="1" dirty="0" smtClean="0"/>
              <a:t>No one wants to be irrelevant, trivial</a:t>
            </a:r>
          </a:p>
          <a:p>
            <a:r>
              <a:rPr lang="en-US" b="1" dirty="0" smtClean="0"/>
              <a:t>But, we look at mega churches and wonder “Why can’t we have numbers like that?”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Relevance</a:t>
            </a:r>
          </a:p>
          <a:p>
            <a:pPr lvl="1"/>
            <a:r>
              <a:rPr lang="en-US" b="1" dirty="0" smtClean="0"/>
              <a:t>Having significant and demonstrable bearing on the matter at hand</a:t>
            </a:r>
          </a:p>
          <a:p>
            <a:pPr lvl="1"/>
            <a:r>
              <a:rPr lang="en-US" b="1" dirty="0" smtClean="0"/>
              <a:t>The difference between what you are saying and what the other person is hearing</a:t>
            </a:r>
          </a:p>
          <a:p>
            <a:r>
              <a:rPr lang="en-US" b="1" dirty="0" smtClean="0"/>
              <a:t>No one wants to be irrelevant, trivial</a:t>
            </a:r>
          </a:p>
          <a:p>
            <a:r>
              <a:rPr lang="en-US" b="1" dirty="0" smtClean="0"/>
              <a:t>But, we look at mega churches and wonder “Why can’t we have numbers like that?”</a:t>
            </a:r>
          </a:p>
          <a:p>
            <a:pPr lvl="1"/>
            <a:r>
              <a:rPr lang="en-US" b="1" dirty="0" smtClean="0"/>
              <a:t>We struggle to be relevant </a:t>
            </a:r>
          </a:p>
          <a:p>
            <a:pPr lvl="1"/>
            <a:r>
              <a:rPr lang="en-US" b="1" dirty="0" smtClean="0"/>
              <a:t>Without losing sight of those things spiritual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become relevant?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become relevant?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By looking around at other churches?</a:t>
            </a:r>
          </a:p>
          <a:p>
            <a:pPr lvl="1"/>
            <a:r>
              <a:rPr lang="en-US" b="1" dirty="0" smtClean="0"/>
              <a:t>Seeing what others are doing </a:t>
            </a:r>
          </a:p>
          <a:p>
            <a:pPr lvl="2"/>
            <a:r>
              <a:rPr lang="en-US" b="1" dirty="0" smtClean="0"/>
              <a:t>Growing churches</a:t>
            </a:r>
          </a:p>
          <a:p>
            <a:pPr lvl="2"/>
            <a:r>
              <a:rPr lang="en-US" b="1" dirty="0" smtClean="0"/>
              <a:t>Mega churches</a:t>
            </a:r>
            <a:endParaRPr lang="en-US" b="1" dirty="0"/>
          </a:p>
          <a:p>
            <a:pPr lvl="1"/>
            <a:r>
              <a:rPr lang="en-US" b="1" dirty="0" smtClean="0"/>
              <a:t>Other religions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become relevant?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By looking around at other churches?</a:t>
            </a:r>
          </a:p>
          <a:p>
            <a:pPr lvl="1"/>
            <a:r>
              <a:rPr lang="en-US" b="1" dirty="0" smtClean="0"/>
              <a:t>Seeing what others are doing </a:t>
            </a:r>
          </a:p>
          <a:p>
            <a:pPr lvl="2"/>
            <a:r>
              <a:rPr lang="en-US" b="1" dirty="0" smtClean="0"/>
              <a:t>Growing churches</a:t>
            </a:r>
          </a:p>
          <a:p>
            <a:pPr lvl="2"/>
            <a:r>
              <a:rPr lang="en-US" b="1" dirty="0" smtClean="0"/>
              <a:t>Mega churches</a:t>
            </a:r>
            <a:endParaRPr lang="en-US" b="1" dirty="0"/>
          </a:p>
          <a:p>
            <a:pPr lvl="1"/>
            <a:r>
              <a:rPr lang="en-US" b="1" dirty="0" smtClean="0"/>
              <a:t>Other religions</a:t>
            </a:r>
            <a:endParaRPr lang="en-US" b="1" dirty="0"/>
          </a:p>
          <a:p>
            <a:r>
              <a:rPr lang="en-US" b="1" dirty="0" smtClean="0"/>
              <a:t>Take the innovative things they are doing and filter out the unacceptable things?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1138</Words>
  <Application>Microsoft Office PowerPoint</Application>
  <PresentationFormat>On-screen Show (4:3)</PresentationFormat>
  <Paragraphs>205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Becoming Relevant</vt:lpstr>
      <vt:lpstr>INTRODUCTION</vt:lpstr>
      <vt:lpstr>INTRODUCTION</vt:lpstr>
      <vt:lpstr>INTRODUCTION</vt:lpstr>
      <vt:lpstr>INTRODUCTION</vt:lpstr>
      <vt:lpstr>INTRODUCTION</vt:lpstr>
      <vt:lpstr>How do we become relevant?</vt:lpstr>
      <vt:lpstr>How do we become relevant?</vt:lpstr>
      <vt:lpstr>How do we become relevant?</vt:lpstr>
      <vt:lpstr>How do we become relevant?</vt:lpstr>
      <vt:lpstr>How do we become relevant?</vt:lpstr>
      <vt:lpstr>How do we become relevant?</vt:lpstr>
      <vt:lpstr>How do we become relevant?</vt:lpstr>
      <vt:lpstr>How do we become relevant?</vt:lpstr>
      <vt:lpstr>How do we become relevant?</vt:lpstr>
      <vt:lpstr>How do we become relevant?</vt:lpstr>
      <vt:lpstr>How do we become relevant?</vt:lpstr>
      <vt:lpstr>How do we become relevant?</vt:lpstr>
      <vt:lpstr>How do we become relevant?</vt:lpstr>
      <vt:lpstr>How do we become relevant?</vt:lpstr>
      <vt:lpstr>How do we become relevant?</vt:lpstr>
      <vt:lpstr>How do we become relevant?</vt:lpstr>
      <vt:lpstr>What pleases God?</vt:lpstr>
      <vt:lpstr>What pleases God?</vt:lpstr>
      <vt:lpstr>What pleases God?</vt:lpstr>
      <vt:lpstr>What pleases God?</vt:lpstr>
      <vt:lpstr>What pleases God?</vt:lpstr>
      <vt:lpstr>Be separate</vt:lpstr>
      <vt:lpstr>Be separate</vt:lpstr>
      <vt:lpstr>Be separate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Relevant</dc:title>
  <dc:creator>Pili</dc:creator>
  <cp:lastModifiedBy>Pili</cp:lastModifiedBy>
  <cp:revision>22</cp:revision>
  <dcterms:created xsi:type="dcterms:W3CDTF">2013-04-07T19:16:05Z</dcterms:created>
  <dcterms:modified xsi:type="dcterms:W3CDTF">2016-12-05T17:06:02Z</dcterms:modified>
</cp:coreProperties>
</file>