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80" r:id="rId4"/>
    <p:sldId id="278" r:id="rId5"/>
    <p:sldId id="260" r:id="rId6"/>
    <p:sldId id="281" r:id="rId7"/>
    <p:sldId id="269" r:id="rId8"/>
    <p:sldId id="282" r:id="rId9"/>
    <p:sldId id="261" r:id="rId10"/>
    <p:sldId id="270" r:id="rId11"/>
    <p:sldId id="262" r:id="rId12"/>
    <p:sldId id="271" r:id="rId13"/>
    <p:sldId id="263" r:id="rId14"/>
    <p:sldId id="272" r:id="rId15"/>
    <p:sldId id="264" r:id="rId16"/>
    <p:sldId id="273" r:id="rId17"/>
    <p:sldId id="265" r:id="rId18"/>
    <p:sldId id="274" r:id="rId19"/>
    <p:sldId id="266" r:id="rId20"/>
    <p:sldId id="275" r:id="rId21"/>
    <p:sldId id="267" r:id="rId22"/>
    <p:sldId id="276" r:id="rId23"/>
    <p:sldId id="268" r:id="rId24"/>
    <p:sldId id="277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8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108BC-6EE2-433A-A0AE-BDA07A5AB0B6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ADD32-123F-447A-B8D4-47A9BE270C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ADD32-123F-447A-B8D4-47A9BE270C8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996FD-84A6-49EF-A905-4E16C84651BE}" type="datetimeFigureOut">
              <a:rPr lang="en-US" smtClean="0"/>
              <a:pPr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070A5-4185-4738-B95A-C5D09037E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rif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Are You Drifting?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62600"/>
            <a:ext cx="5257800" cy="12954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Hebrews 2:1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THINGS WE KNOW ABOUT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 You never drift upstream</a:t>
            </a:r>
          </a:p>
          <a:p>
            <a:pPr lvl="1"/>
            <a:r>
              <a:rPr lang="en-US" b="1" dirty="0" smtClean="0"/>
              <a:t>Always follow the tide</a:t>
            </a:r>
          </a:p>
          <a:p>
            <a:pPr lvl="1"/>
            <a:r>
              <a:rPr lang="en-US" b="1" dirty="0" smtClean="0"/>
              <a:t>Faithfulness is like oaring upstream (2 Peter 1:5; 3:18)</a:t>
            </a:r>
          </a:p>
          <a:p>
            <a:pPr lvl="1"/>
            <a:r>
              <a:rPr lang="en-US" b="1" dirty="0" smtClean="0"/>
              <a:t>As soon as you stop, you start going back</a:t>
            </a:r>
          </a:p>
          <a:p>
            <a:r>
              <a:rPr lang="en-US" b="1" dirty="0" smtClean="0"/>
              <a:t>4.  Speed/danger increases the further you go</a:t>
            </a:r>
          </a:p>
          <a:p>
            <a:pPr lvl="1"/>
            <a:r>
              <a:rPr lang="en-US" b="1" dirty="0" smtClean="0"/>
              <a:t>It may be too late by the time you hear the noise</a:t>
            </a:r>
          </a:p>
          <a:p>
            <a:pPr lvl="1"/>
            <a:r>
              <a:rPr lang="en-US" b="1" dirty="0" smtClean="0"/>
              <a:t>You may lose sight of landmarks (lose bearings)</a:t>
            </a:r>
          </a:p>
          <a:p>
            <a:pPr lvl="1"/>
            <a:r>
              <a:rPr lang="en-US" b="1" dirty="0" smtClean="0"/>
              <a:t>Spiritually, this is also true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THINGS WE KNOW ABOUT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5.  There is danger to others close by</a:t>
            </a:r>
          </a:p>
          <a:p>
            <a:pPr lvl="1"/>
            <a:r>
              <a:rPr lang="en-US" b="1" dirty="0" smtClean="0"/>
              <a:t>A drifting ship is a danger to itself and other vessels</a:t>
            </a:r>
          </a:p>
          <a:p>
            <a:pPr lvl="1"/>
            <a:r>
              <a:rPr lang="en-US" b="1" dirty="0" smtClean="0"/>
              <a:t>Ephesians 4:14 – tossed to and fro…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THINGS WE KNOW ABOUT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5.  There is danger to others close by</a:t>
            </a:r>
          </a:p>
          <a:p>
            <a:pPr lvl="1"/>
            <a:r>
              <a:rPr lang="en-US" b="1" dirty="0" smtClean="0"/>
              <a:t>A drifting ship is a danger to itself and other vessels</a:t>
            </a:r>
          </a:p>
          <a:p>
            <a:pPr lvl="1"/>
            <a:r>
              <a:rPr lang="en-US" b="1" dirty="0" smtClean="0"/>
              <a:t>Ephesians 4:14 – tossed to and fro…</a:t>
            </a:r>
          </a:p>
          <a:p>
            <a:r>
              <a:rPr lang="en-US" b="1" dirty="0" smtClean="0"/>
              <a:t>6.  The end is a wreck</a:t>
            </a:r>
          </a:p>
          <a:p>
            <a:pPr lvl="1"/>
            <a:r>
              <a:rPr lang="en-US" b="1" dirty="0" smtClean="0"/>
              <a:t>If no intervention</a:t>
            </a:r>
          </a:p>
          <a:p>
            <a:pPr lvl="1"/>
            <a:r>
              <a:rPr lang="en-US" b="1" dirty="0" smtClean="0"/>
              <a:t>Over the falls/smashed on shore/sunk by storms</a:t>
            </a:r>
          </a:p>
          <a:p>
            <a:pPr lvl="1"/>
            <a:r>
              <a:rPr lang="en-US" b="1" dirty="0" smtClean="0"/>
              <a:t>Spiritually, Hebrews 2:2-3 – Punishment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SIGNS OF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Losing your desire to be with God</a:t>
            </a:r>
          </a:p>
          <a:p>
            <a:pPr lvl="1"/>
            <a:r>
              <a:rPr lang="en-US" b="1" dirty="0" smtClean="0"/>
              <a:t>Reading His word (Bible)</a:t>
            </a:r>
          </a:p>
          <a:p>
            <a:pPr lvl="2"/>
            <a:r>
              <a:rPr lang="en-US" b="1" dirty="0" smtClean="0"/>
              <a:t>The Bible is unique (Luke 16:27-31)</a:t>
            </a:r>
          </a:p>
          <a:p>
            <a:pPr lvl="2"/>
            <a:r>
              <a:rPr lang="en-US" b="1" dirty="0" smtClean="0"/>
              <a:t>Answers life’s questions</a:t>
            </a:r>
          </a:p>
          <a:p>
            <a:pPr lvl="2"/>
            <a:r>
              <a:rPr lang="en-US" b="1" dirty="0" smtClean="0"/>
              <a:t>Guides man’s life (Psalm 119:9-16)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SIGNS OF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Losing your desire to be with God</a:t>
            </a:r>
          </a:p>
          <a:p>
            <a:pPr lvl="1"/>
            <a:r>
              <a:rPr lang="en-US" b="1" dirty="0" smtClean="0"/>
              <a:t>Reading His word (Bible)</a:t>
            </a:r>
          </a:p>
          <a:p>
            <a:pPr lvl="2"/>
            <a:r>
              <a:rPr lang="en-US" b="1" dirty="0" smtClean="0"/>
              <a:t>The Bible is unique (Luke 16:27-31)</a:t>
            </a:r>
          </a:p>
          <a:p>
            <a:pPr lvl="2"/>
            <a:r>
              <a:rPr lang="en-US" b="1" dirty="0" smtClean="0"/>
              <a:t>Answers life’s questions</a:t>
            </a:r>
          </a:p>
          <a:p>
            <a:pPr lvl="2"/>
            <a:r>
              <a:rPr lang="en-US" b="1" dirty="0" smtClean="0"/>
              <a:t>Guides man’s life (Psalm 119:9-16)</a:t>
            </a:r>
          </a:p>
          <a:p>
            <a:pPr lvl="1"/>
            <a:r>
              <a:rPr lang="en-US" b="1" dirty="0" smtClean="0"/>
              <a:t>Speaking with Him (prayer)</a:t>
            </a:r>
          </a:p>
          <a:p>
            <a:pPr lvl="2"/>
            <a:r>
              <a:rPr lang="en-US" b="1" dirty="0" smtClean="0"/>
              <a:t>Jesus gave us an example to pray often</a:t>
            </a:r>
          </a:p>
          <a:p>
            <a:pPr lvl="2"/>
            <a:r>
              <a:rPr lang="en-US" b="1" dirty="0" smtClean="0"/>
              <a:t>We are not to grow weary</a:t>
            </a:r>
          </a:p>
          <a:p>
            <a:pPr lvl="2"/>
            <a:r>
              <a:rPr lang="en-US" b="1" dirty="0" smtClean="0"/>
              <a:t>The more you drift, the less you desire to pray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SIGNS OF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Losing your desire to be with God’s people…</a:t>
            </a:r>
          </a:p>
          <a:p>
            <a:pPr lvl="1"/>
            <a:r>
              <a:rPr lang="en-US" b="1" dirty="0" smtClean="0"/>
              <a:t>While worshipping God</a:t>
            </a:r>
          </a:p>
          <a:p>
            <a:pPr lvl="2"/>
            <a:r>
              <a:rPr lang="en-US" b="1" dirty="0" smtClean="0"/>
              <a:t>Psalm 122:1; Hebrews 10:24-25</a:t>
            </a:r>
          </a:p>
          <a:p>
            <a:pPr lvl="1"/>
            <a:r>
              <a:rPr lang="en-US" b="1" dirty="0" smtClean="0"/>
              <a:t>Outside the worship service</a:t>
            </a:r>
          </a:p>
          <a:p>
            <a:pPr lvl="2"/>
            <a:r>
              <a:rPr lang="en-US" b="1" dirty="0" smtClean="0"/>
              <a:t>Romans 14:19; Hebrews 3:13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SIGNS OF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Losing your desire to be with God’s people…</a:t>
            </a:r>
          </a:p>
          <a:p>
            <a:pPr lvl="1"/>
            <a:r>
              <a:rPr lang="en-US" b="1" dirty="0" smtClean="0"/>
              <a:t>While worshipping God</a:t>
            </a:r>
          </a:p>
          <a:p>
            <a:pPr lvl="2"/>
            <a:r>
              <a:rPr lang="en-US" b="1" dirty="0" smtClean="0"/>
              <a:t>Psalm 122:1; Hebrews 10:24-25</a:t>
            </a:r>
          </a:p>
          <a:p>
            <a:pPr lvl="1"/>
            <a:r>
              <a:rPr lang="en-US" b="1" dirty="0" smtClean="0"/>
              <a:t>Outside the worship service</a:t>
            </a:r>
          </a:p>
          <a:p>
            <a:pPr lvl="2"/>
            <a:r>
              <a:rPr lang="en-US" b="1" dirty="0" smtClean="0"/>
              <a:t>Romans 14:19; Hebrews 3:13</a:t>
            </a:r>
          </a:p>
          <a:p>
            <a:r>
              <a:rPr lang="en-US" b="1" dirty="0" smtClean="0"/>
              <a:t>While spending more time with unbelievers</a:t>
            </a:r>
          </a:p>
          <a:p>
            <a:pPr lvl="1"/>
            <a:r>
              <a:rPr lang="en-US" b="1" dirty="0" smtClean="0"/>
              <a:t>1 Corinthians 15:33 – Bad company…</a:t>
            </a:r>
          </a:p>
          <a:p>
            <a:pPr lvl="1"/>
            <a:r>
              <a:rPr lang="en-US" b="1" dirty="0" smtClean="0"/>
              <a:t>Where is your preference?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SIGNS OF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Losing your thrill over the gospel…</a:t>
            </a:r>
          </a:p>
          <a:p>
            <a:pPr lvl="1"/>
            <a:r>
              <a:rPr lang="en-US" b="1" dirty="0" smtClean="0"/>
              <a:t>Matthew 28:18-20; Acts 8:4, 39</a:t>
            </a:r>
          </a:p>
          <a:p>
            <a:pPr lvl="1"/>
            <a:r>
              <a:rPr lang="en-US" b="1" dirty="0" smtClean="0"/>
              <a:t>Revelation 2:4 – left your first love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SIGNS OF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Losing your thrill over the gospel…</a:t>
            </a:r>
          </a:p>
          <a:p>
            <a:pPr lvl="1"/>
            <a:r>
              <a:rPr lang="en-US" b="1" dirty="0" smtClean="0"/>
              <a:t>Matthew 28:18-20; Acts 8:4, 39</a:t>
            </a:r>
          </a:p>
          <a:p>
            <a:pPr lvl="1"/>
            <a:r>
              <a:rPr lang="en-US" b="1" dirty="0" smtClean="0"/>
              <a:t>Revelation 2:4 – left your first love</a:t>
            </a:r>
          </a:p>
          <a:p>
            <a:r>
              <a:rPr lang="en-US" b="1" dirty="0" smtClean="0"/>
              <a:t>Increasing thrill over worldly things</a:t>
            </a:r>
          </a:p>
          <a:p>
            <a:pPr lvl="1"/>
            <a:r>
              <a:rPr lang="en-US" b="1" dirty="0" smtClean="0"/>
              <a:t>School/ work honors</a:t>
            </a:r>
          </a:p>
          <a:p>
            <a:pPr lvl="1"/>
            <a:r>
              <a:rPr lang="en-US" b="1" dirty="0" smtClean="0"/>
              <a:t>Sporting events (participating or not)</a:t>
            </a:r>
          </a:p>
          <a:p>
            <a:pPr lvl="1"/>
            <a:r>
              <a:rPr lang="en-US" b="1" dirty="0" smtClean="0"/>
              <a:t>Family outings/vacations</a:t>
            </a:r>
          </a:p>
          <a:p>
            <a:pPr lvl="1"/>
            <a:r>
              <a:rPr lang="en-US" b="1" dirty="0" smtClean="0"/>
              <a:t>Nothing wrong with these – just compare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HELPFUL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Keep rowing!</a:t>
            </a:r>
          </a:p>
          <a:p>
            <a:pPr lvl="1"/>
            <a:r>
              <a:rPr lang="en-US" b="1" dirty="0" smtClean="0"/>
              <a:t>Philippians 3:12-15 - …I press on…</a:t>
            </a:r>
          </a:p>
          <a:p>
            <a:pPr lvl="1"/>
            <a:r>
              <a:rPr lang="en-US" b="1" dirty="0" smtClean="0"/>
              <a:t>2 Peter 1: 10 – Applying all diligence…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Drifting is a real danger, or no need to warn</a:t>
            </a:r>
          </a:p>
          <a:p>
            <a:pPr lvl="1"/>
            <a:r>
              <a:rPr lang="en-US" b="1" dirty="0" smtClean="0"/>
              <a:t>Water or air or land</a:t>
            </a:r>
          </a:p>
          <a:p>
            <a:pPr lvl="1"/>
            <a:r>
              <a:rPr lang="en-US" b="1" dirty="0" smtClean="0"/>
              <a:t>Physically, mentally or spiritually</a:t>
            </a:r>
          </a:p>
          <a:p>
            <a:pPr lvl="1"/>
            <a:r>
              <a:rPr lang="en-US" b="1" dirty="0" smtClean="0"/>
              <a:t>It is incremental (little by little) almost unnoticeable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HELPFUL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Keep rowing!</a:t>
            </a:r>
          </a:p>
          <a:p>
            <a:pPr lvl="1"/>
            <a:r>
              <a:rPr lang="en-US" b="1" dirty="0" smtClean="0"/>
              <a:t>Philippians 3:12-15 - …I press on…</a:t>
            </a:r>
          </a:p>
          <a:p>
            <a:pPr lvl="1"/>
            <a:r>
              <a:rPr lang="en-US" b="1" dirty="0" smtClean="0"/>
              <a:t>2 Peter 1: 10 – Applying all diligence…</a:t>
            </a:r>
          </a:p>
          <a:p>
            <a:r>
              <a:rPr lang="en-US" b="1" dirty="0" smtClean="0"/>
              <a:t>Expect to go against the tide</a:t>
            </a:r>
          </a:p>
          <a:p>
            <a:pPr lvl="1"/>
            <a:r>
              <a:rPr lang="en-US" b="1" dirty="0" smtClean="0"/>
              <a:t>Peer pressure, popularity</a:t>
            </a:r>
          </a:p>
          <a:p>
            <a:pPr lvl="1"/>
            <a:r>
              <a:rPr lang="en-US" b="1" dirty="0" smtClean="0"/>
              <a:t>Humanism, worldliness, denominationalism</a:t>
            </a:r>
          </a:p>
          <a:p>
            <a:pPr lvl="1"/>
            <a:r>
              <a:rPr lang="en-US" b="1" dirty="0" smtClean="0"/>
              <a:t>Neglect, pride</a:t>
            </a:r>
          </a:p>
          <a:p>
            <a:pPr lvl="1"/>
            <a:r>
              <a:rPr lang="en-US" b="1" dirty="0" smtClean="0"/>
              <a:t>Sadly, the majority will be lost (Matthew 7:13-14)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HELPFUL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Watch out for undercurrents, outside forces</a:t>
            </a:r>
          </a:p>
          <a:p>
            <a:pPr lvl="1"/>
            <a:r>
              <a:rPr lang="en-US" b="1" dirty="0" smtClean="0"/>
              <a:t>They are always there-tugging at you</a:t>
            </a:r>
          </a:p>
          <a:p>
            <a:pPr lvl="1"/>
            <a:r>
              <a:rPr lang="en-US" b="1" dirty="0" smtClean="0"/>
              <a:t>1 Peter 2:11; Galatians 5:16-18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HELPFUL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Watch out </a:t>
            </a:r>
            <a:r>
              <a:rPr lang="en-US" b="1" dirty="0" smtClean="0"/>
              <a:t>for undercurrents, outside forces</a:t>
            </a:r>
            <a:endParaRPr lang="en-US" b="1" dirty="0" smtClean="0"/>
          </a:p>
          <a:p>
            <a:pPr lvl="1"/>
            <a:r>
              <a:rPr lang="en-US" b="1" dirty="0" smtClean="0"/>
              <a:t>They are always there-tugging at you</a:t>
            </a:r>
          </a:p>
          <a:p>
            <a:pPr lvl="1"/>
            <a:r>
              <a:rPr lang="en-US" b="1" dirty="0" smtClean="0"/>
              <a:t>1 Peter 2:11; Galatians 5:16-18</a:t>
            </a:r>
          </a:p>
          <a:p>
            <a:r>
              <a:rPr lang="en-US" b="1" dirty="0" smtClean="0"/>
              <a:t>We have an anchor</a:t>
            </a:r>
          </a:p>
          <a:p>
            <a:pPr lvl="1"/>
            <a:r>
              <a:rPr lang="en-US" b="1" dirty="0" smtClean="0"/>
              <a:t>Hebrews 6:19</a:t>
            </a:r>
          </a:p>
          <a:p>
            <a:pPr lvl="1"/>
            <a:r>
              <a:rPr lang="en-US" b="1" dirty="0" smtClean="0"/>
              <a:t>Colossians 2:6-7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danger is real</a:t>
            </a:r>
          </a:p>
          <a:p>
            <a:pPr lvl="1"/>
            <a:r>
              <a:rPr lang="en-US" b="1" dirty="0" smtClean="0"/>
              <a:t>M</a:t>
            </a:r>
            <a:r>
              <a:rPr lang="en-US" b="1" dirty="0" smtClean="0"/>
              <a:t>any in this congregation have drifted away</a:t>
            </a:r>
          </a:p>
          <a:p>
            <a:pPr lvl="1"/>
            <a:r>
              <a:rPr lang="en-US" b="1" dirty="0" smtClean="0"/>
              <a:t>2 Corinthians 13:5 – Examine yourselves</a:t>
            </a:r>
            <a:endParaRPr lang="en-US" b="1" dirty="0" smtClean="0"/>
          </a:p>
          <a:p>
            <a:r>
              <a:rPr lang="en-US" b="1" dirty="0" smtClean="0"/>
              <a:t>The warnings are real, also.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danger is real</a:t>
            </a:r>
          </a:p>
          <a:p>
            <a:pPr lvl="1"/>
            <a:r>
              <a:rPr lang="en-US" b="1" dirty="0" smtClean="0"/>
              <a:t>Many in this congregation have drifted away</a:t>
            </a:r>
          </a:p>
          <a:p>
            <a:pPr lvl="1"/>
            <a:r>
              <a:rPr lang="en-US" b="1" dirty="0" smtClean="0"/>
              <a:t>2 Corinthians 13:5 – Examine yourselves</a:t>
            </a:r>
          </a:p>
          <a:p>
            <a:r>
              <a:rPr lang="en-US" b="1" dirty="0" smtClean="0"/>
              <a:t>The warnings are real, also.</a:t>
            </a:r>
          </a:p>
          <a:p>
            <a:r>
              <a:rPr lang="en-US" b="1" dirty="0" smtClean="0"/>
              <a:t>Ask yourself:</a:t>
            </a:r>
          </a:p>
          <a:p>
            <a:pPr lvl="1"/>
            <a:r>
              <a:rPr lang="en-US" b="1" dirty="0" smtClean="0"/>
              <a:t>Do I have the zeal I once had?</a:t>
            </a:r>
          </a:p>
          <a:p>
            <a:pPr lvl="1"/>
            <a:r>
              <a:rPr lang="en-US" b="1" dirty="0" smtClean="0"/>
              <a:t>Do I share the gospel with the lost?</a:t>
            </a:r>
          </a:p>
          <a:p>
            <a:pPr lvl="1"/>
            <a:r>
              <a:rPr lang="en-US" b="1" dirty="0" smtClean="0"/>
              <a:t>Do I assemble because it is expected or because I want to?</a:t>
            </a:r>
          </a:p>
          <a:p>
            <a:pPr lvl="1"/>
            <a:r>
              <a:rPr lang="en-US" b="1" dirty="0" smtClean="0"/>
              <a:t>Is my love greater for the world? Or </a:t>
            </a:r>
            <a:r>
              <a:rPr lang="en-US" b="1" smtClean="0"/>
              <a:t>for Jesus?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Drifting is a real danger, or no need to warn</a:t>
            </a:r>
          </a:p>
          <a:p>
            <a:pPr lvl="1"/>
            <a:r>
              <a:rPr lang="en-US" b="1" dirty="0" smtClean="0"/>
              <a:t>Water or air or land</a:t>
            </a:r>
          </a:p>
          <a:p>
            <a:pPr lvl="1"/>
            <a:r>
              <a:rPr lang="en-US" b="1" dirty="0" smtClean="0"/>
              <a:t>Physically, mentally or spiritually</a:t>
            </a:r>
          </a:p>
          <a:p>
            <a:pPr lvl="1"/>
            <a:r>
              <a:rPr lang="en-US" b="1" dirty="0" smtClean="0"/>
              <a:t>It is incremental (little by little) almost unnoticeable</a:t>
            </a:r>
          </a:p>
          <a:p>
            <a:r>
              <a:rPr lang="en-US" b="1" dirty="0" smtClean="0"/>
              <a:t>If you are not on the lookout for it, it may be too late by the time you notice</a:t>
            </a:r>
          </a:p>
          <a:p>
            <a:r>
              <a:rPr lang="en-US" b="1" dirty="0" smtClean="0"/>
              <a:t>Let’s be on the lookout!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 main points we want to study today:</a:t>
            </a:r>
          </a:p>
          <a:p>
            <a:pPr lvl="1"/>
            <a:r>
              <a:rPr lang="en-US" b="1" dirty="0" smtClean="0"/>
              <a:t>1. Things we know about drifting</a:t>
            </a:r>
          </a:p>
          <a:p>
            <a:pPr lvl="1"/>
            <a:r>
              <a:rPr lang="en-US" b="1" dirty="0" smtClean="0"/>
              <a:t>2. Some signs of drifting</a:t>
            </a:r>
          </a:p>
          <a:p>
            <a:pPr lvl="1"/>
            <a:r>
              <a:rPr lang="en-US" b="1" dirty="0" smtClean="0"/>
              <a:t>3. Helpful tips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THINGS WE KNOW ABOUT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 It requires no effort</a:t>
            </a:r>
          </a:p>
          <a:p>
            <a:pPr lvl="1"/>
            <a:r>
              <a:rPr lang="en-US" b="1" dirty="0" smtClean="0"/>
              <a:t>Just stop rowing</a:t>
            </a:r>
          </a:p>
          <a:p>
            <a:pPr lvl="1"/>
            <a:r>
              <a:rPr lang="en-US" b="1" dirty="0" smtClean="0"/>
              <a:t>Untie from the dock</a:t>
            </a:r>
          </a:p>
          <a:p>
            <a:pPr lvl="1"/>
            <a:r>
              <a:rPr lang="en-US" b="1" dirty="0" smtClean="0"/>
              <a:t>Other forces will take over (gravity, </a:t>
            </a:r>
            <a:r>
              <a:rPr lang="en-US" b="1" dirty="0" smtClean="0"/>
              <a:t>tide, undercurrents)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THINGS WE KNOW ABOUT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1.  It requires no effort</a:t>
            </a:r>
          </a:p>
          <a:p>
            <a:pPr lvl="1"/>
            <a:r>
              <a:rPr lang="en-US" b="1" dirty="0" smtClean="0"/>
              <a:t>Just stop rowing</a:t>
            </a:r>
          </a:p>
          <a:p>
            <a:pPr lvl="1"/>
            <a:r>
              <a:rPr lang="en-US" b="1" dirty="0" smtClean="0"/>
              <a:t>Untie from the dock</a:t>
            </a:r>
          </a:p>
          <a:p>
            <a:pPr lvl="1"/>
            <a:r>
              <a:rPr lang="en-US" b="1" dirty="0" smtClean="0"/>
              <a:t>Other forces will take over (gravity, </a:t>
            </a:r>
            <a:r>
              <a:rPr lang="en-US" b="1" dirty="0" smtClean="0"/>
              <a:t>tide, undercurrents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Spiritually, the principle is the same</a:t>
            </a:r>
          </a:p>
          <a:p>
            <a:pPr lvl="1"/>
            <a:r>
              <a:rPr lang="en-US" b="1" dirty="0" smtClean="0"/>
              <a:t>Faithfulness requires dedication</a:t>
            </a:r>
          </a:p>
          <a:p>
            <a:pPr lvl="1"/>
            <a:r>
              <a:rPr lang="en-US" b="1" dirty="0" smtClean="0"/>
              <a:t>The solution: pay much closer attention…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THINGS WE KNOW ABOUT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 Size is irrelevant</a:t>
            </a:r>
          </a:p>
          <a:p>
            <a:pPr lvl="1"/>
            <a:r>
              <a:rPr lang="en-US" b="1" dirty="0" smtClean="0"/>
              <a:t>A car may drift on land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 smtClean="0"/>
              <a:t>small </a:t>
            </a:r>
            <a:r>
              <a:rPr lang="en-US" b="1" dirty="0" smtClean="0"/>
              <a:t>boat/tanker on water</a:t>
            </a:r>
          </a:p>
          <a:p>
            <a:pPr lvl="1"/>
            <a:r>
              <a:rPr lang="en-US" b="1" dirty="0" smtClean="0"/>
              <a:t>A plane in the air</a:t>
            </a:r>
            <a:endParaRPr lang="en-US" b="1" dirty="0" smtClean="0"/>
          </a:p>
          <a:p>
            <a:pPr lvl="1"/>
            <a:r>
              <a:rPr lang="en-US" b="1" dirty="0" smtClean="0"/>
              <a:t>A whole continent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THINGS WE KNOW ABOUT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2.  Size is irrelevant</a:t>
            </a:r>
          </a:p>
          <a:p>
            <a:pPr lvl="1"/>
            <a:r>
              <a:rPr lang="en-US" b="1" dirty="0" smtClean="0"/>
              <a:t>A car may drift on land</a:t>
            </a:r>
          </a:p>
          <a:p>
            <a:pPr lvl="1"/>
            <a:r>
              <a:rPr lang="en-US" b="1" dirty="0" smtClean="0"/>
              <a:t>A </a:t>
            </a:r>
            <a:r>
              <a:rPr lang="en-US" b="1" dirty="0" smtClean="0"/>
              <a:t>small </a:t>
            </a:r>
            <a:r>
              <a:rPr lang="en-US" b="1" dirty="0" smtClean="0"/>
              <a:t>boat/tanker on water</a:t>
            </a:r>
          </a:p>
          <a:p>
            <a:pPr lvl="1"/>
            <a:r>
              <a:rPr lang="en-US" b="1" dirty="0" smtClean="0"/>
              <a:t>A plane in the air</a:t>
            </a:r>
            <a:endParaRPr lang="en-US" b="1" dirty="0" smtClean="0"/>
          </a:p>
          <a:p>
            <a:pPr lvl="1"/>
            <a:r>
              <a:rPr lang="en-US" b="1" dirty="0" smtClean="0"/>
              <a:t>A whole continent</a:t>
            </a:r>
            <a:endParaRPr lang="en-US" b="1" dirty="0" smtClean="0"/>
          </a:p>
          <a:p>
            <a:r>
              <a:rPr lang="en-US" b="1" dirty="0" smtClean="0"/>
              <a:t>Spiritually, size is also meaningless</a:t>
            </a:r>
          </a:p>
          <a:p>
            <a:pPr lvl="1"/>
            <a:r>
              <a:rPr lang="en-US" b="1" dirty="0" smtClean="0"/>
              <a:t>An individual may </a:t>
            </a:r>
            <a:r>
              <a:rPr lang="en-US" b="1" dirty="0" smtClean="0"/>
              <a:t>drift</a:t>
            </a:r>
          </a:p>
          <a:p>
            <a:pPr lvl="1"/>
            <a:r>
              <a:rPr lang="en-US" b="1" dirty="0" smtClean="0"/>
              <a:t>A group of Christians may drift</a:t>
            </a:r>
            <a:endParaRPr lang="en-US" b="1" dirty="0" smtClean="0"/>
          </a:p>
          <a:p>
            <a:pPr lvl="1"/>
            <a:r>
              <a:rPr lang="en-US" b="1" dirty="0" smtClean="0"/>
              <a:t>An entire </a:t>
            </a:r>
            <a:r>
              <a:rPr lang="en-US" b="1" dirty="0" smtClean="0"/>
              <a:t>congregation may drift</a:t>
            </a:r>
            <a:endParaRPr lang="en-US" b="1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 THINGS WE KNOW ABOUT DRIFTING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 You never drift upstream</a:t>
            </a:r>
          </a:p>
          <a:p>
            <a:pPr lvl="1"/>
            <a:r>
              <a:rPr lang="en-US" b="1" dirty="0" smtClean="0"/>
              <a:t>Always follow the tide</a:t>
            </a:r>
          </a:p>
          <a:p>
            <a:pPr lvl="1"/>
            <a:r>
              <a:rPr lang="en-US" b="1" dirty="0" smtClean="0"/>
              <a:t>Faithfulness is like oaring upstream (2 Peter 1:5; 3:18)</a:t>
            </a:r>
          </a:p>
          <a:p>
            <a:pPr lvl="1"/>
            <a:r>
              <a:rPr lang="en-US" b="1" dirty="0" smtClean="0"/>
              <a:t>As soon as you stop, you start going back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1011</Words>
  <Application>Microsoft Office PowerPoint</Application>
  <PresentationFormat>On-screen Show (4:3)</PresentationFormat>
  <Paragraphs>194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Are You Drifting?</vt:lpstr>
      <vt:lpstr>INTRODUCTION</vt:lpstr>
      <vt:lpstr>INTRODUCTION</vt:lpstr>
      <vt:lpstr>INTRODUCTION</vt:lpstr>
      <vt:lpstr>6 THINGS WE KNOW ABOUT DRIFTING</vt:lpstr>
      <vt:lpstr>6 THINGS WE KNOW ABOUT DRIFTING</vt:lpstr>
      <vt:lpstr>6 THINGS WE KNOW ABOUT DRIFTING</vt:lpstr>
      <vt:lpstr>6 THINGS WE KNOW ABOUT DRIFTING</vt:lpstr>
      <vt:lpstr>6 THINGS WE KNOW ABOUT DRIFTING</vt:lpstr>
      <vt:lpstr>6 THINGS WE KNOW ABOUT DRIFTING</vt:lpstr>
      <vt:lpstr>6 THINGS WE KNOW ABOUT DRIFTING</vt:lpstr>
      <vt:lpstr>6 THINGS WE KNOW ABOUT DRIFTING</vt:lpstr>
      <vt:lpstr>SOME SIGNS OF DRIFTING</vt:lpstr>
      <vt:lpstr>SOME SIGNS OF DRIFTING</vt:lpstr>
      <vt:lpstr>SOME SIGNS OF DRIFTING</vt:lpstr>
      <vt:lpstr>SOME SIGNS OF DRIFTING</vt:lpstr>
      <vt:lpstr>SOME SIGNS OF DRIFTING</vt:lpstr>
      <vt:lpstr>SOME SIGNS OF DRIFTING</vt:lpstr>
      <vt:lpstr>HELPFUL TIPS</vt:lpstr>
      <vt:lpstr>HELPFUL TIPS</vt:lpstr>
      <vt:lpstr>HELPFUL TIPS</vt:lpstr>
      <vt:lpstr>HELPFUL TIPS</vt:lpstr>
      <vt:lpstr>CONCLUSION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Drifting?</dc:title>
  <dc:creator>Current User</dc:creator>
  <cp:lastModifiedBy>Pili</cp:lastModifiedBy>
  <cp:revision>29</cp:revision>
  <dcterms:created xsi:type="dcterms:W3CDTF">2010-05-02T19:13:27Z</dcterms:created>
  <dcterms:modified xsi:type="dcterms:W3CDTF">2017-01-01T22:25:11Z</dcterms:modified>
</cp:coreProperties>
</file>