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handoutMasterIdLst>
    <p:handoutMasterId r:id="rId16"/>
  </p:handoutMasterIdLst>
  <p:sldIdLst>
    <p:sldId id="275" r:id="rId2"/>
    <p:sldId id="259" r:id="rId3"/>
    <p:sldId id="257" r:id="rId4"/>
    <p:sldId id="260" r:id="rId5"/>
    <p:sldId id="258" r:id="rId6"/>
    <p:sldId id="273" r:id="rId7"/>
    <p:sldId id="264" r:id="rId8"/>
    <p:sldId id="261" r:id="rId9"/>
    <p:sldId id="266" r:id="rId10"/>
    <p:sldId id="268" r:id="rId11"/>
    <p:sldId id="271" r:id="rId12"/>
    <p:sldId id="272" r:id="rId13"/>
    <p:sldId id="265" r:id="rId14"/>
    <p:sldId id="27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039" autoAdjust="0"/>
    <p:restoredTop sz="90929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-1752" y="359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85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r>
              <a:rPr lang="es-MX"/>
              <a:t>27. El Tema de la Biblia</a:t>
            </a:r>
          </a:p>
        </p:txBody>
      </p:sp>
      <p:sp>
        <p:nvSpPr>
          <p:cNvPr id="7885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s-MX"/>
              <a:t>Colección de Sermones I</a:t>
            </a:r>
          </a:p>
        </p:txBody>
      </p:sp>
      <p:sp>
        <p:nvSpPr>
          <p:cNvPr id="7885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s-MX"/>
              <a:t>27.</a:t>
            </a:r>
          </a:p>
          <a:p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755" name="Group 9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6754" name="Group 914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35842" name="Rectangle 2"/>
              <p:cNvSpPr>
                <a:spLocks noChangeArrowheads="1"/>
              </p:cNvSpPr>
              <p:nvPr userDrawn="1"/>
            </p:nvSpPr>
            <p:spPr bwMode="ltGray">
              <a:xfrm>
                <a:off x="0" y="1248"/>
                <a:ext cx="5760" cy="11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4" name="Rectangle 4" descr="Cacback"/>
              <p:cNvSpPr>
                <a:spLocks noChangeArrowheads="1"/>
              </p:cNvSpPr>
              <p:nvPr userDrawn="1"/>
            </p:nvSpPr>
            <p:spPr bwMode="ltGray">
              <a:xfrm>
                <a:off x="0" y="0"/>
                <a:ext cx="1119" cy="432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744" name="Rectangle 904"/>
            <p:cNvSpPr>
              <a:spLocks noChangeArrowheads="1"/>
            </p:cNvSpPr>
            <p:nvPr/>
          </p:nvSpPr>
          <p:spPr bwMode="white">
            <a:xfrm>
              <a:off x="816" y="2592"/>
              <a:ext cx="701" cy="1728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752" name="Group 912"/>
          <p:cNvGrpSpPr>
            <a:grpSpLocks/>
          </p:cNvGrpSpPr>
          <p:nvPr/>
        </p:nvGrpSpPr>
        <p:grpSpPr bwMode="auto">
          <a:xfrm>
            <a:off x="0" y="1371600"/>
            <a:ext cx="8405813" cy="1246188"/>
            <a:chOff x="0" y="864"/>
            <a:chExt cx="5295" cy="785"/>
          </a:xfrm>
        </p:grpSpPr>
        <p:sp>
          <p:nvSpPr>
            <p:cNvPr id="36732" name="Freeform 892"/>
            <p:cNvSpPr>
              <a:spLocks/>
            </p:cNvSpPr>
            <p:nvPr userDrawn="1"/>
          </p:nvSpPr>
          <p:spPr bwMode="auto">
            <a:xfrm rot="-507431">
              <a:off x="0" y="1477"/>
              <a:ext cx="1059" cy="172"/>
            </a:xfrm>
            <a:custGeom>
              <a:avLst/>
              <a:gdLst/>
              <a:ahLst/>
              <a:cxnLst>
                <a:cxn ang="0">
                  <a:pos x="1059" y="0"/>
                </a:cxn>
                <a:cxn ang="0">
                  <a:pos x="147" y="144"/>
                </a:cxn>
                <a:cxn ang="0">
                  <a:pos x="177" y="171"/>
                </a:cxn>
                <a:cxn ang="0">
                  <a:pos x="1059" y="24"/>
                </a:cxn>
                <a:cxn ang="0">
                  <a:pos x="1059" y="0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33" name="Freeform 893"/>
            <p:cNvSpPr>
              <a:spLocks/>
            </p:cNvSpPr>
            <p:nvPr userDrawn="1"/>
          </p:nvSpPr>
          <p:spPr bwMode="auto">
            <a:xfrm rot="-507431">
              <a:off x="1173" y="864"/>
              <a:ext cx="4122" cy="630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3544" y="348"/>
                </a:cxn>
                <a:cxn ang="0">
                  <a:pos x="3680" y="630"/>
                </a:cxn>
                <a:cxn ang="0">
                  <a:pos x="3616" y="624"/>
                </a:cxn>
                <a:cxn ang="0">
                  <a:pos x="3534" y="368"/>
                </a:cxn>
                <a:cxn ang="0">
                  <a:pos x="17" y="231"/>
                </a:cxn>
                <a:cxn ang="0">
                  <a:pos x="0" y="204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734" name="Group 894"/>
            <p:cNvGrpSpPr>
              <a:grpSpLocks/>
            </p:cNvGrpSpPr>
            <p:nvPr userDrawn="1"/>
          </p:nvGrpSpPr>
          <p:grpSpPr bwMode="auto">
            <a:xfrm>
              <a:off x="1008" y="1248"/>
              <a:ext cx="288" cy="288"/>
              <a:chOff x="1033" y="326"/>
              <a:chExt cx="192" cy="192"/>
            </a:xfrm>
          </p:grpSpPr>
          <p:sp>
            <p:nvSpPr>
              <p:cNvPr id="36735" name="Oval 895"/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36" name="Oval 896"/>
              <p:cNvSpPr>
                <a:spLocks noChangeArrowheads="1"/>
              </p:cNvSpPr>
              <p:nvPr/>
            </p:nvSpPr>
            <p:spPr bwMode="auto">
              <a:xfrm>
                <a:off x="1129" y="377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37" name="Oval 897"/>
              <p:cNvSpPr>
                <a:spLocks noChangeArrowheads="1"/>
              </p:cNvSpPr>
              <p:nvPr/>
            </p:nvSpPr>
            <p:spPr bwMode="auto">
              <a:xfrm>
                <a:off x="1063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38" name="Oval 898"/>
              <p:cNvSpPr>
                <a:spLocks noChangeArrowheads="1"/>
              </p:cNvSpPr>
              <p:nvPr/>
            </p:nvSpPr>
            <p:spPr bwMode="auto">
              <a:xfrm>
                <a:off x="1063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39" name="Oval 899"/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40" name="Oval 900"/>
              <p:cNvSpPr>
                <a:spLocks noChangeArrowheads="1"/>
              </p:cNvSpPr>
              <p:nvPr/>
            </p:nvSpPr>
            <p:spPr bwMode="auto">
              <a:xfrm>
                <a:off x="1168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41" name="Oval 901"/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42" name="Oval 902"/>
              <p:cNvSpPr>
                <a:spLocks noChangeArrowheads="1"/>
              </p:cNvSpPr>
              <p:nvPr/>
            </p:nvSpPr>
            <p:spPr bwMode="auto">
              <a:xfrm>
                <a:off x="1063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43" name="Oval 903"/>
              <p:cNvSpPr>
                <a:spLocks noChangeArrowheads="1"/>
              </p:cNvSpPr>
              <p:nvPr/>
            </p:nvSpPr>
            <p:spPr bwMode="auto">
              <a:xfrm>
                <a:off x="1117" y="329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6745" name="Rectangle 905"/>
          <p:cNvSpPr>
            <a:spLocks noGrp="1" noChangeArrowheads="1"/>
          </p:cNvSpPr>
          <p:nvPr>
            <p:ph type="ctrTitle"/>
          </p:nvPr>
        </p:nvSpPr>
        <p:spPr>
          <a:xfrm>
            <a:off x="1828800" y="2133600"/>
            <a:ext cx="7315200" cy="1600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746" name="Rectangle 90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747" name="Rectangle 907"/>
          <p:cNvSpPr>
            <a:spLocks noGrp="1" noChangeArrowheads="1"/>
          </p:cNvSpPr>
          <p:nvPr>
            <p:ph type="dt" sz="half" idx="2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6748" name="Rectangle 908"/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6749" name="Rectangle 90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A5A3073-A243-4594-A2ED-21C0779B64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6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F3063-62B6-44AB-A61A-6F7CD4189E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7525" y="457200"/>
            <a:ext cx="2058988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02932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6A697-5509-4353-9C66-F8B69B5335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7A2D5-73F7-42B7-87FF-E9D439EF4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F5602-EDFC-4C62-9439-565B72C221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674ED-97D9-424C-B157-0F619C32F0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FEF99-B24E-4223-A275-46AB674FD8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7533E-4977-4A84-9318-8D42AC8814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B2CA49-FB21-4E98-9E18-013F6D2D7F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30E89-792B-42B6-9E0D-8FF4BEDD84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B0D42-6D35-4616-8CDE-E88669F52B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44" name="Group 916"/>
          <p:cNvGrpSpPr>
            <a:grpSpLocks/>
          </p:cNvGrpSpPr>
          <p:nvPr/>
        </p:nvGrpSpPr>
        <p:grpSpPr bwMode="auto">
          <a:xfrm>
            <a:off x="-23813" y="-141288"/>
            <a:ext cx="9167813" cy="6999288"/>
            <a:chOff x="-15" y="-89"/>
            <a:chExt cx="5775" cy="4409"/>
          </a:xfrm>
        </p:grpSpPr>
        <p:sp>
          <p:nvSpPr>
            <p:cNvPr id="22530" name="Rectangle 2"/>
            <p:cNvSpPr>
              <a:spLocks noChangeArrowheads="1"/>
            </p:cNvSpPr>
            <p:nvPr userDrawn="1"/>
          </p:nvSpPr>
          <p:spPr bwMode="ltGray">
            <a:xfrm>
              <a:off x="0" y="301"/>
              <a:ext cx="5760" cy="72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2" name="Rectangle 4" descr="Cacback"/>
            <p:cNvSpPr>
              <a:spLocks noChangeArrowheads="1"/>
            </p:cNvSpPr>
            <p:nvPr userDrawn="1"/>
          </p:nvSpPr>
          <p:spPr bwMode="ltGray">
            <a:xfrm>
              <a:off x="0" y="0"/>
              <a:ext cx="1119" cy="4320"/>
            </a:xfrm>
            <a:prstGeom prst="rect">
              <a:avLst/>
            </a:prstGeom>
            <a:blipFill dpi="0" rotWithShape="0">
              <a:blip r:embed="rId1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443" name="Group 915"/>
            <p:cNvGrpSpPr>
              <a:grpSpLocks/>
            </p:cNvGrpSpPr>
            <p:nvPr userDrawn="1"/>
          </p:nvGrpSpPr>
          <p:grpSpPr bwMode="auto">
            <a:xfrm>
              <a:off x="-15" y="-89"/>
              <a:ext cx="5295" cy="785"/>
              <a:chOff x="20" y="-89"/>
              <a:chExt cx="5295" cy="785"/>
            </a:xfrm>
          </p:grpSpPr>
          <p:sp>
            <p:nvSpPr>
              <p:cNvPr id="23420" name="Freeform 892"/>
              <p:cNvSpPr>
                <a:spLocks/>
              </p:cNvSpPr>
              <p:nvPr userDrawn="1"/>
            </p:nvSpPr>
            <p:spPr bwMode="auto">
              <a:xfrm rot="-507431">
                <a:off x="20" y="524"/>
                <a:ext cx="1059" cy="172"/>
              </a:xfrm>
              <a:custGeom>
                <a:avLst/>
                <a:gdLst/>
                <a:ahLst/>
                <a:cxnLst>
                  <a:cxn ang="0">
                    <a:pos x="1059" y="0"/>
                  </a:cxn>
                  <a:cxn ang="0">
                    <a:pos x="147" y="144"/>
                  </a:cxn>
                  <a:cxn ang="0">
                    <a:pos x="177" y="171"/>
                  </a:cxn>
                  <a:cxn ang="0">
                    <a:pos x="1059" y="24"/>
                  </a:cxn>
                  <a:cxn ang="0">
                    <a:pos x="1059" y="0"/>
                  </a:cxn>
                </a:cxnLst>
                <a:rect l="0" t="0" r="r" b="b"/>
                <a:pathLst>
                  <a:path w="1059" h="172">
                    <a:moveTo>
                      <a:pt x="1059" y="0"/>
                    </a:moveTo>
                    <a:cubicBezTo>
                      <a:pt x="543" y="45"/>
                      <a:pt x="291" y="112"/>
                      <a:pt x="147" y="144"/>
                    </a:cubicBezTo>
                    <a:cubicBezTo>
                      <a:pt x="0" y="172"/>
                      <a:pt x="153" y="147"/>
                      <a:pt x="177" y="171"/>
                    </a:cubicBezTo>
                    <a:cubicBezTo>
                      <a:pt x="329" y="151"/>
                      <a:pt x="339" y="99"/>
                      <a:pt x="1059" y="24"/>
                    </a:cubicBezTo>
                    <a:cubicBezTo>
                      <a:pt x="1059" y="24"/>
                      <a:pt x="1059" y="0"/>
                      <a:pt x="1059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21" name="Freeform 893"/>
              <p:cNvSpPr>
                <a:spLocks/>
              </p:cNvSpPr>
              <p:nvPr userDrawn="1"/>
            </p:nvSpPr>
            <p:spPr bwMode="auto">
              <a:xfrm rot="-507431">
                <a:off x="1193" y="-89"/>
                <a:ext cx="4122" cy="630"/>
              </a:xfrm>
              <a:custGeom>
                <a:avLst/>
                <a:gdLst/>
                <a:ahLst/>
                <a:cxnLst>
                  <a:cxn ang="0">
                    <a:pos x="0" y="204"/>
                  </a:cxn>
                  <a:cxn ang="0">
                    <a:pos x="3544" y="348"/>
                  </a:cxn>
                  <a:cxn ang="0">
                    <a:pos x="3680" y="630"/>
                  </a:cxn>
                  <a:cxn ang="0">
                    <a:pos x="3616" y="624"/>
                  </a:cxn>
                  <a:cxn ang="0">
                    <a:pos x="3534" y="368"/>
                  </a:cxn>
                  <a:cxn ang="0">
                    <a:pos x="17" y="231"/>
                  </a:cxn>
                  <a:cxn ang="0">
                    <a:pos x="0" y="204"/>
                  </a:cxn>
                </a:cxnLst>
                <a:rect l="0" t="0" r="r" b="b"/>
                <a:pathLst>
                  <a:path w="4122" h="630">
                    <a:moveTo>
                      <a:pt x="0" y="204"/>
                    </a:moveTo>
                    <a:cubicBezTo>
                      <a:pt x="255" y="198"/>
                      <a:pt x="1686" y="0"/>
                      <a:pt x="3544" y="348"/>
                    </a:cubicBezTo>
                    <a:cubicBezTo>
                      <a:pt x="4122" y="464"/>
                      <a:pt x="3754" y="614"/>
                      <a:pt x="3680" y="630"/>
                    </a:cubicBezTo>
                    <a:cubicBezTo>
                      <a:pt x="3680" y="630"/>
                      <a:pt x="3642" y="626"/>
                      <a:pt x="3616" y="624"/>
                    </a:cubicBezTo>
                    <a:cubicBezTo>
                      <a:pt x="3678" y="612"/>
                      <a:pt x="4118" y="488"/>
                      <a:pt x="3534" y="368"/>
                    </a:cubicBezTo>
                    <a:cubicBezTo>
                      <a:pt x="2029" y="98"/>
                      <a:pt x="696" y="156"/>
                      <a:pt x="17" y="231"/>
                    </a:cubicBezTo>
                    <a:cubicBezTo>
                      <a:pt x="17" y="231"/>
                      <a:pt x="0" y="204"/>
                      <a:pt x="0" y="20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422" name="Group 894"/>
              <p:cNvGrpSpPr>
                <a:grpSpLocks/>
              </p:cNvGrpSpPr>
              <p:nvPr userDrawn="1"/>
            </p:nvGrpSpPr>
            <p:grpSpPr bwMode="auto">
              <a:xfrm>
                <a:off x="1033" y="326"/>
                <a:ext cx="192" cy="192"/>
                <a:chOff x="1033" y="326"/>
                <a:chExt cx="192" cy="192"/>
              </a:xfrm>
            </p:grpSpPr>
            <p:sp>
              <p:nvSpPr>
                <p:cNvPr id="23423" name="Oval 895"/>
                <p:cNvSpPr>
                  <a:spLocks noChangeArrowheads="1"/>
                </p:cNvSpPr>
                <p:nvPr/>
              </p:nvSpPr>
              <p:spPr bwMode="auto">
                <a:xfrm>
                  <a:off x="1033" y="326"/>
                  <a:ext cx="192" cy="1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24" name="Oval 896"/>
                <p:cNvSpPr>
                  <a:spLocks noChangeArrowheads="1"/>
                </p:cNvSpPr>
                <p:nvPr/>
              </p:nvSpPr>
              <p:spPr bwMode="auto">
                <a:xfrm>
                  <a:off x="1129" y="377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25" name="Oval 897"/>
                <p:cNvSpPr>
                  <a:spLocks noChangeArrowheads="1"/>
                </p:cNvSpPr>
                <p:nvPr/>
              </p:nvSpPr>
              <p:spPr bwMode="auto">
                <a:xfrm>
                  <a:off x="1063" y="350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26" name="Oval 898"/>
                <p:cNvSpPr>
                  <a:spLocks noChangeArrowheads="1"/>
                </p:cNvSpPr>
                <p:nvPr/>
              </p:nvSpPr>
              <p:spPr bwMode="auto">
                <a:xfrm>
                  <a:off x="1063" y="404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27" name="Oval 899"/>
                <p:cNvSpPr>
                  <a:spLocks noChangeArrowheads="1"/>
                </p:cNvSpPr>
                <p:nvPr/>
              </p:nvSpPr>
              <p:spPr bwMode="auto">
                <a:xfrm>
                  <a:off x="1108" y="42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28" name="Oval 900"/>
                <p:cNvSpPr>
                  <a:spLocks noChangeArrowheads="1"/>
                </p:cNvSpPr>
                <p:nvPr/>
              </p:nvSpPr>
              <p:spPr bwMode="auto">
                <a:xfrm>
                  <a:off x="1168" y="416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29" name="Oval 901"/>
                <p:cNvSpPr>
                  <a:spLocks noChangeArrowheads="1"/>
                </p:cNvSpPr>
                <p:nvPr/>
              </p:nvSpPr>
              <p:spPr bwMode="auto">
                <a:xfrm>
                  <a:off x="1120" y="461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30" name="Oval 902"/>
                <p:cNvSpPr>
                  <a:spLocks noChangeArrowheads="1"/>
                </p:cNvSpPr>
                <p:nvPr/>
              </p:nvSpPr>
              <p:spPr bwMode="auto">
                <a:xfrm>
                  <a:off x="1063" y="45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31" name="Oval 903"/>
                <p:cNvSpPr>
                  <a:spLocks noChangeArrowheads="1"/>
                </p:cNvSpPr>
                <p:nvPr/>
              </p:nvSpPr>
              <p:spPr bwMode="auto">
                <a:xfrm>
                  <a:off x="1117" y="329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432" name="Rectangle 904"/>
            <p:cNvSpPr>
              <a:spLocks noChangeArrowheads="1"/>
            </p:cNvSpPr>
            <p:nvPr userDrawn="1"/>
          </p:nvSpPr>
          <p:spPr bwMode="white">
            <a:xfrm>
              <a:off x="426" y="1185"/>
              <a:ext cx="701" cy="3135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433" name="Rectangle 905"/>
          <p:cNvSpPr>
            <a:spLocks noGrp="1" noChangeArrowheads="1"/>
          </p:cNvSpPr>
          <p:nvPr>
            <p:ph type="title"/>
          </p:nvPr>
        </p:nvSpPr>
        <p:spPr bwMode="auto">
          <a:xfrm>
            <a:off x="115411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434" name="Rectangle 90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435" name="Rectangle 90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3436" name="Rectangle 90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3437" name="Rectangle 90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466C027-E73E-47CA-90F6-26838B2E74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Genesis</a:t>
            </a:r>
            <a:r>
              <a:rPr lang="es-MX" dirty="0" smtClean="0"/>
              <a:t> 12:2 </a:t>
            </a:r>
            <a:r>
              <a:rPr lang="es-MX" dirty="0"/>
              <a:t>-- </a:t>
            </a:r>
            <a:r>
              <a:rPr lang="es-MX" b="1" dirty="0" smtClean="0"/>
              <a:t>NATION</a:t>
            </a:r>
            <a:endParaRPr lang="es-MX" b="1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305800" cy="4419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fulfillment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Nation-Promise</a:t>
            </a:r>
            <a:r>
              <a:rPr lang="es-MX" dirty="0" smtClean="0"/>
              <a:t> </a:t>
            </a:r>
            <a:r>
              <a:rPr lang="es-MX" dirty="0" err="1" smtClean="0"/>
              <a:t>takes</a:t>
            </a:r>
            <a:r>
              <a:rPr lang="es-MX" dirty="0" smtClean="0"/>
              <a:t> </a:t>
            </a:r>
            <a:r>
              <a:rPr lang="es-MX" dirty="0" err="1" smtClean="0"/>
              <a:t>us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Joshua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Malachi</a:t>
            </a:r>
            <a:endParaRPr lang="es-MX" dirty="0"/>
          </a:p>
          <a:p>
            <a:pPr>
              <a:lnSpc>
                <a:spcPct val="90000"/>
              </a:lnSpc>
              <a:buFontTx/>
              <a:buNone/>
            </a:pPr>
            <a:r>
              <a:rPr lang="es-MX" dirty="0" err="1" smtClean="0"/>
              <a:t>From</a:t>
            </a:r>
            <a:r>
              <a:rPr lang="es-MX" dirty="0" smtClean="0"/>
              <a:t> Abraham, </a:t>
            </a:r>
            <a:r>
              <a:rPr lang="es-MX" dirty="0" err="1" smtClean="0"/>
              <a:t>God</a:t>
            </a:r>
            <a:r>
              <a:rPr lang="es-MX" dirty="0" smtClean="0"/>
              <a:t> </a:t>
            </a:r>
            <a:r>
              <a:rPr lang="es-MX" dirty="0" err="1" smtClean="0"/>
              <a:t>made</a:t>
            </a:r>
            <a:r>
              <a:rPr lang="es-MX" dirty="0" smtClean="0"/>
              <a:t> a </a:t>
            </a:r>
            <a:r>
              <a:rPr lang="es-MX" dirty="0" err="1" smtClean="0"/>
              <a:t>great</a:t>
            </a:r>
            <a:r>
              <a:rPr lang="es-MX" dirty="0" smtClean="0"/>
              <a:t> </a:t>
            </a:r>
            <a:r>
              <a:rPr lang="es-MX" dirty="0" err="1" smtClean="0"/>
              <a:t>Nation</a:t>
            </a:r>
            <a:r>
              <a:rPr lang="es-MX" dirty="0" smtClean="0"/>
              <a:t>, Israel</a:t>
            </a:r>
            <a:endParaRPr lang="es-MX" dirty="0"/>
          </a:p>
          <a:p>
            <a:pPr>
              <a:lnSpc>
                <a:spcPct val="90000"/>
              </a:lnSpc>
            </a:pP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nation</a:t>
            </a:r>
            <a:r>
              <a:rPr lang="es-MX" dirty="0" smtClean="0"/>
              <a:t> </a:t>
            </a:r>
            <a:r>
              <a:rPr lang="es-MX" dirty="0" err="1" smtClean="0"/>
              <a:t>had</a:t>
            </a:r>
            <a:r>
              <a:rPr lang="es-MX" dirty="0" smtClean="0"/>
              <a:t> a </a:t>
            </a:r>
            <a:r>
              <a:rPr lang="es-MX" dirty="0" err="1" smtClean="0"/>
              <a:t>Government</a:t>
            </a:r>
            <a:r>
              <a:rPr lang="es-MX" dirty="0" smtClean="0"/>
              <a:t> (</a:t>
            </a:r>
            <a:r>
              <a:rPr lang="es-MX" dirty="0" err="1" smtClean="0"/>
              <a:t>Judges</a:t>
            </a:r>
            <a:r>
              <a:rPr lang="es-MX" dirty="0" smtClean="0"/>
              <a:t>, Kings)</a:t>
            </a:r>
            <a:endParaRPr lang="es-MX" dirty="0"/>
          </a:p>
          <a:p>
            <a:pPr>
              <a:lnSpc>
                <a:spcPct val="90000"/>
              </a:lnSpc>
            </a:pP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nation</a:t>
            </a:r>
            <a:r>
              <a:rPr lang="es-MX" dirty="0" smtClean="0"/>
              <a:t> </a:t>
            </a:r>
            <a:r>
              <a:rPr lang="es-MX" dirty="0" err="1" smtClean="0"/>
              <a:t>had</a:t>
            </a:r>
            <a:r>
              <a:rPr lang="es-MX" dirty="0" smtClean="0"/>
              <a:t> a </a:t>
            </a:r>
            <a:r>
              <a:rPr lang="es-MX" dirty="0" err="1" smtClean="0"/>
              <a:t>God-given</a:t>
            </a:r>
            <a:r>
              <a:rPr lang="es-MX" dirty="0" smtClean="0"/>
              <a:t> </a:t>
            </a:r>
            <a:r>
              <a:rPr lang="es-MX" dirty="0" err="1" smtClean="0"/>
              <a:t>Law</a:t>
            </a:r>
            <a:endParaRPr lang="es-MX" dirty="0"/>
          </a:p>
          <a:p>
            <a:pPr>
              <a:lnSpc>
                <a:spcPct val="90000"/>
              </a:lnSpc>
            </a:pP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nation</a:t>
            </a:r>
            <a:r>
              <a:rPr lang="es-MX" dirty="0" smtClean="0"/>
              <a:t> </a:t>
            </a:r>
            <a:r>
              <a:rPr lang="es-MX" dirty="0" err="1" smtClean="0"/>
              <a:t>had</a:t>
            </a:r>
            <a:r>
              <a:rPr lang="es-MX" dirty="0" smtClean="0"/>
              <a:t> </a:t>
            </a:r>
            <a:r>
              <a:rPr lang="es-MX" dirty="0" err="1" smtClean="0"/>
              <a:t>Prophets</a:t>
            </a:r>
            <a:r>
              <a:rPr lang="es-MX" dirty="0" smtClean="0"/>
              <a:t>, </a:t>
            </a:r>
            <a:r>
              <a:rPr lang="es-MX" dirty="0" err="1" smtClean="0"/>
              <a:t>Priests</a:t>
            </a:r>
            <a:r>
              <a:rPr lang="es-MX" dirty="0" smtClean="0"/>
              <a:t>, Temple, </a:t>
            </a:r>
            <a:r>
              <a:rPr lang="es-MX" dirty="0" err="1" smtClean="0"/>
              <a:t>Capitol</a:t>
            </a:r>
            <a:r>
              <a:rPr lang="es-MX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s-MX" b="1" dirty="0" smtClean="0"/>
              <a:t>Israel</a:t>
            </a:r>
            <a:r>
              <a:rPr lang="es-MX" dirty="0" smtClean="0"/>
              <a:t> </a:t>
            </a:r>
            <a:r>
              <a:rPr lang="es-MX" dirty="0" err="1" smtClean="0"/>
              <a:t>had</a:t>
            </a:r>
            <a:r>
              <a:rPr lang="es-MX" dirty="0" smtClean="0"/>
              <a:t> </a:t>
            </a:r>
            <a:r>
              <a:rPr lang="es-MX" dirty="0" err="1" smtClean="0"/>
              <a:t>all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need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function</a:t>
            </a:r>
            <a:r>
              <a:rPr lang="es-MX" dirty="0" smtClean="0"/>
              <a:t> as a true </a:t>
            </a:r>
            <a:r>
              <a:rPr lang="es-MX" dirty="0" err="1" smtClean="0"/>
              <a:t>Nation</a:t>
            </a:r>
            <a:endParaRPr lang="es-MX" dirty="0" smtClean="0"/>
          </a:p>
          <a:p>
            <a:pPr>
              <a:lnSpc>
                <a:spcPct val="90000"/>
              </a:lnSpc>
              <a:buNone/>
            </a:pPr>
            <a:r>
              <a:rPr lang="es-MX" dirty="0" smtClean="0"/>
              <a:t>12:1 </a:t>
            </a:r>
            <a:r>
              <a:rPr lang="es-MX" dirty="0"/>
              <a:t>– </a:t>
            </a:r>
            <a:r>
              <a:rPr lang="es-MX" dirty="0" err="1" smtClean="0"/>
              <a:t>Land</a:t>
            </a:r>
            <a:endParaRPr lang="es-MX" dirty="0"/>
          </a:p>
          <a:p>
            <a:pPr>
              <a:lnSpc>
                <a:spcPct val="90000"/>
              </a:lnSpc>
              <a:buFontTx/>
              <a:buNone/>
            </a:pPr>
            <a:r>
              <a:rPr lang="es-MX" dirty="0"/>
              <a:t>12:2 – </a:t>
            </a:r>
            <a:r>
              <a:rPr lang="es-MX" dirty="0" err="1" smtClean="0"/>
              <a:t>Nation</a:t>
            </a:r>
            <a:endParaRPr lang="es-MX" dirty="0"/>
          </a:p>
        </p:txBody>
      </p:sp>
      <p:sp>
        <p:nvSpPr>
          <p:cNvPr id="93188" name="AutoShape 4"/>
          <p:cNvSpPr>
            <a:spLocks/>
          </p:cNvSpPr>
          <p:nvPr/>
        </p:nvSpPr>
        <p:spPr bwMode="auto">
          <a:xfrm>
            <a:off x="2987824" y="5517232"/>
            <a:ext cx="457200" cy="609600"/>
          </a:xfrm>
          <a:prstGeom prst="rightBrace">
            <a:avLst>
              <a:gd name="adj1" fmla="val 11111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491880" y="5517232"/>
            <a:ext cx="464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200" dirty="0" smtClean="0">
                <a:latin typeface="Arial" charset="0"/>
              </a:rPr>
              <a:t>O.T. </a:t>
            </a:r>
            <a:r>
              <a:rPr lang="es-MX" sz="3200" dirty="0" err="1" smtClean="0">
                <a:latin typeface="Arial" charset="0"/>
              </a:rPr>
              <a:t>Story</a:t>
            </a:r>
            <a:endParaRPr lang="es-MX" sz="3200" dirty="0">
              <a:latin typeface="Arial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Genesis</a:t>
            </a:r>
            <a:r>
              <a:rPr lang="es-MX" dirty="0" smtClean="0"/>
              <a:t> </a:t>
            </a:r>
            <a:r>
              <a:rPr lang="es-MX" dirty="0"/>
              <a:t>12:3 -- </a:t>
            </a:r>
            <a:r>
              <a:rPr lang="es-MX" b="1" dirty="0" smtClean="0"/>
              <a:t>SEED</a:t>
            </a:r>
            <a:endParaRPr lang="es-MX" b="1" dirty="0"/>
          </a:p>
        </p:txBody>
      </p:sp>
      <p:sp>
        <p:nvSpPr>
          <p:cNvPr id="962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9552" y="1752600"/>
            <a:ext cx="8458200" cy="4343400"/>
          </a:xfrm>
        </p:spPr>
        <p:txBody>
          <a:bodyPr/>
          <a:lstStyle/>
          <a:p>
            <a:r>
              <a:rPr lang="es-MX" i="1" dirty="0">
                <a:latin typeface="Times New Roman" charset="0"/>
              </a:rPr>
              <a:t>“... </a:t>
            </a:r>
            <a:r>
              <a:rPr lang="en-US" i="1" dirty="0" smtClean="0"/>
              <a:t>and in thee shall all the families of the earth be blessed</a:t>
            </a:r>
            <a:r>
              <a:rPr lang="es-MX" sz="3600" dirty="0" smtClean="0">
                <a:latin typeface="Times New Roman" charset="0"/>
              </a:rPr>
              <a:t>” </a:t>
            </a:r>
            <a:r>
              <a:rPr lang="es-MX" dirty="0" smtClean="0">
                <a:latin typeface="Times New Roman" charset="0"/>
              </a:rPr>
              <a:t> </a:t>
            </a:r>
            <a:endParaRPr lang="es-MX" sz="3600" dirty="0">
              <a:latin typeface="Times New Roman" charset="0"/>
            </a:endParaRPr>
          </a:p>
          <a:p>
            <a:r>
              <a:rPr lang="es-MX" sz="3600" dirty="0" smtClean="0">
                <a:latin typeface="Times New Roman" charset="0"/>
              </a:rPr>
              <a:t>“</a:t>
            </a:r>
            <a:r>
              <a:rPr lang="en-US" dirty="0" smtClean="0"/>
              <a:t>And in thy seed shall all the nations of the earth be blessed. </a:t>
            </a:r>
            <a:r>
              <a:rPr lang="en-US" b="1" dirty="0" smtClean="0"/>
              <a:t>Because thou hast obeyed my voice”  </a:t>
            </a:r>
            <a:r>
              <a:rPr lang="es-MX" dirty="0" smtClean="0">
                <a:latin typeface="Times New Roman" charset="0"/>
              </a:rPr>
              <a:t>22:18</a:t>
            </a:r>
            <a:r>
              <a:rPr lang="es-MX" dirty="0">
                <a:latin typeface="Times New Roman" charset="0"/>
              </a:rPr>
              <a:t>; </a:t>
            </a:r>
            <a:r>
              <a:rPr lang="es-MX" dirty="0" err="1" smtClean="0">
                <a:latin typeface="Times New Roman" charset="0"/>
              </a:rPr>
              <a:t>Acts</a:t>
            </a:r>
            <a:r>
              <a:rPr lang="es-MX" dirty="0" smtClean="0">
                <a:latin typeface="Times New Roman" charset="0"/>
              </a:rPr>
              <a:t> </a:t>
            </a:r>
            <a:r>
              <a:rPr lang="es-MX" dirty="0">
                <a:latin typeface="Times New Roman" charset="0"/>
              </a:rPr>
              <a:t>3:25,26; </a:t>
            </a:r>
            <a:r>
              <a:rPr lang="es-MX" dirty="0" err="1" smtClean="0">
                <a:latin typeface="Times New Roman" charset="0"/>
              </a:rPr>
              <a:t>Gal.</a:t>
            </a:r>
            <a:r>
              <a:rPr lang="es-MX" dirty="0" smtClean="0">
                <a:latin typeface="Times New Roman" charset="0"/>
              </a:rPr>
              <a:t> </a:t>
            </a:r>
            <a:r>
              <a:rPr lang="es-MX" dirty="0">
                <a:latin typeface="Times New Roman" charset="0"/>
              </a:rPr>
              <a:t>3:6-8</a:t>
            </a:r>
          </a:p>
          <a:p>
            <a:r>
              <a:rPr lang="es-MX" dirty="0" smtClean="0">
                <a:latin typeface="Times New Roman" charset="0"/>
              </a:rPr>
              <a:t>Note:  </a:t>
            </a:r>
            <a:r>
              <a:rPr lang="es-MX" dirty="0" err="1" smtClean="0">
                <a:latin typeface="Times New Roman" charset="0"/>
              </a:rPr>
              <a:t>They</a:t>
            </a:r>
            <a:r>
              <a:rPr lang="es-MX" dirty="0" smtClean="0">
                <a:latin typeface="Times New Roman" charset="0"/>
              </a:rPr>
              <a:t> </a:t>
            </a:r>
            <a:r>
              <a:rPr lang="es-MX" dirty="0" err="1" smtClean="0">
                <a:latin typeface="Times New Roman" charset="0"/>
              </a:rPr>
              <a:t>shall</a:t>
            </a:r>
            <a:r>
              <a:rPr lang="es-MX" dirty="0" smtClean="0">
                <a:latin typeface="Times New Roman" charset="0"/>
              </a:rPr>
              <a:t> </a:t>
            </a:r>
            <a:r>
              <a:rPr lang="es-MX" dirty="0" err="1" smtClean="0">
                <a:latin typeface="Times New Roman" charset="0"/>
              </a:rPr>
              <a:t>not</a:t>
            </a:r>
            <a:r>
              <a:rPr lang="es-MX" dirty="0" smtClean="0">
                <a:latin typeface="Times New Roman" charset="0"/>
              </a:rPr>
              <a:t> </a:t>
            </a:r>
            <a:r>
              <a:rPr lang="es-MX" dirty="0" err="1" smtClean="0">
                <a:latin typeface="Times New Roman" charset="0"/>
              </a:rPr>
              <a:t>be</a:t>
            </a:r>
            <a:r>
              <a:rPr lang="es-MX" dirty="0" smtClean="0">
                <a:latin typeface="Times New Roman" charset="0"/>
              </a:rPr>
              <a:t> </a:t>
            </a:r>
            <a:r>
              <a:rPr lang="es-MX" dirty="0" err="1" smtClean="0">
                <a:latin typeface="Times New Roman" charset="0"/>
              </a:rPr>
              <a:t>blessed</a:t>
            </a:r>
            <a:r>
              <a:rPr lang="es-MX" dirty="0" smtClean="0">
                <a:latin typeface="Times New Roman" charset="0"/>
              </a:rPr>
              <a:t> in </a:t>
            </a:r>
            <a:r>
              <a:rPr lang="es-MX" dirty="0" err="1" smtClean="0">
                <a:latin typeface="Times New Roman" charset="0"/>
              </a:rPr>
              <a:t>him</a:t>
            </a:r>
            <a:r>
              <a:rPr lang="es-MX" dirty="0" smtClean="0">
                <a:latin typeface="Times New Roman" charset="0"/>
              </a:rPr>
              <a:t> (Abraham) </a:t>
            </a:r>
            <a:r>
              <a:rPr lang="es-MX" dirty="0" err="1" smtClean="0">
                <a:latin typeface="Times New Roman" charset="0"/>
              </a:rPr>
              <a:t>but</a:t>
            </a:r>
            <a:r>
              <a:rPr lang="es-MX" dirty="0" smtClean="0">
                <a:latin typeface="Times New Roman" charset="0"/>
              </a:rPr>
              <a:t>, “</a:t>
            </a:r>
            <a:r>
              <a:rPr lang="es-MX" dirty="0" err="1" smtClean="0">
                <a:latin typeface="Times New Roman" charset="0"/>
              </a:rPr>
              <a:t>to</a:t>
            </a:r>
            <a:r>
              <a:rPr lang="es-MX" dirty="0" smtClean="0">
                <a:latin typeface="Times New Roman" charset="0"/>
              </a:rPr>
              <a:t> </a:t>
            </a:r>
            <a:r>
              <a:rPr lang="es-MX" dirty="0" err="1" smtClean="0">
                <a:latin typeface="Times New Roman" charset="0"/>
              </a:rPr>
              <a:t>thy</a:t>
            </a:r>
            <a:r>
              <a:rPr lang="es-MX" dirty="0" smtClean="0">
                <a:latin typeface="Times New Roman" charset="0"/>
              </a:rPr>
              <a:t> </a:t>
            </a:r>
            <a:r>
              <a:rPr lang="es-MX" dirty="0" err="1" smtClean="0">
                <a:latin typeface="Times New Roman" charset="0"/>
              </a:rPr>
              <a:t>seed</a:t>
            </a:r>
            <a:r>
              <a:rPr lang="es-MX" dirty="0" smtClean="0">
                <a:latin typeface="Times New Roman" charset="0"/>
              </a:rPr>
              <a:t>, </a:t>
            </a:r>
            <a:r>
              <a:rPr lang="es-MX" dirty="0" err="1" smtClean="0">
                <a:latin typeface="Times New Roman" charset="0"/>
              </a:rPr>
              <a:t>which</a:t>
            </a:r>
            <a:r>
              <a:rPr lang="es-MX" dirty="0" smtClean="0">
                <a:latin typeface="Times New Roman" charset="0"/>
              </a:rPr>
              <a:t> </a:t>
            </a:r>
            <a:r>
              <a:rPr lang="es-MX" dirty="0" err="1" smtClean="0">
                <a:latin typeface="Times New Roman" charset="0"/>
              </a:rPr>
              <a:t>is</a:t>
            </a:r>
            <a:r>
              <a:rPr lang="es-MX" dirty="0" smtClean="0">
                <a:latin typeface="Times New Roman" charset="0"/>
              </a:rPr>
              <a:t> </a:t>
            </a:r>
            <a:r>
              <a:rPr lang="es-MX" dirty="0" err="1" smtClean="0">
                <a:latin typeface="Times New Roman" charset="0"/>
              </a:rPr>
              <a:t>Christ</a:t>
            </a:r>
            <a:r>
              <a:rPr lang="es-MX" dirty="0" smtClean="0">
                <a:latin typeface="Times New Roman" charset="0"/>
              </a:rPr>
              <a:t>” (</a:t>
            </a:r>
            <a:r>
              <a:rPr lang="es-MX" dirty="0" err="1" smtClean="0">
                <a:latin typeface="Times New Roman" charset="0"/>
              </a:rPr>
              <a:t>Gá</a:t>
            </a:r>
            <a:r>
              <a:rPr lang="es-MX" dirty="0">
                <a:latin typeface="Times New Roman" charset="0"/>
              </a:rPr>
              <a:t>. 3:16)</a:t>
            </a:r>
            <a:r>
              <a:rPr lang="es-MX" sz="2800" b="1" dirty="0"/>
              <a:t/>
            </a:r>
            <a:br>
              <a:rPr lang="es-MX" sz="2800" b="1" dirty="0"/>
            </a:br>
            <a:endParaRPr lang="es-MX" sz="2800" b="1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Genesis</a:t>
            </a:r>
            <a:r>
              <a:rPr lang="es-MX" dirty="0" smtClean="0"/>
              <a:t> </a:t>
            </a:r>
            <a:r>
              <a:rPr lang="es-MX" dirty="0"/>
              <a:t>12:3 -- </a:t>
            </a:r>
            <a:r>
              <a:rPr lang="es-MX" b="1" dirty="0" smtClean="0"/>
              <a:t>SEED</a:t>
            </a:r>
            <a:endParaRPr lang="es-MX" b="1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7467600" cy="4876800"/>
          </a:xfrm>
        </p:spPr>
        <p:txBody>
          <a:bodyPr/>
          <a:lstStyle/>
          <a:p>
            <a:pPr>
              <a:buFontTx/>
              <a:buNone/>
            </a:pPr>
            <a:r>
              <a:rPr lang="es-MX" dirty="0" err="1" smtClean="0"/>
              <a:t>Gen</a:t>
            </a:r>
            <a:r>
              <a:rPr lang="es-MX" dirty="0" err="1"/>
              <a:t>.</a:t>
            </a:r>
            <a:r>
              <a:rPr lang="es-MX" dirty="0"/>
              <a:t> 12:1 – </a:t>
            </a:r>
            <a:r>
              <a:rPr lang="es-MX" dirty="0" err="1" smtClean="0"/>
              <a:t>Land</a:t>
            </a:r>
            <a:endParaRPr lang="es-MX" dirty="0"/>
          </a:p>
          <a:p>
            <a:pPr>
              <a:buFontTx/>
              <a:buNone/>
            </a:pPr>
            <a:r>
              <a:rPr lang="es-MX" dirty="0" err="1" smtClean="0"/>
              <a:t>Gen</a:t>
            </a:r>
            <a:r>
              <a:rPr lang="es-MX" dirty="0" err="1"/>
              <a:t>.</a:t>
            </a:r>
            <a:r>
              <a:rPr lang="es-MX" dirty="0"/>
              <a:t> 12:2 – </a:t>
            </a:r>
            <a:r>
              <a:rPr lang="es-MX" dirty="0" err="1" smtClean="0"/>
              <a:t>Nation</a:t>
            </a:r>
            <a:endParaRPr lang="es-MX" dirty="0"/>
          </a:p>
          <a:p>
            <a:pPr>
              <a:buFontTx/>
              <a:buNone/>
            </a:pPr>
            <a:r>
              <a:rPr lang="es-MX" dirty="0" err="1" smtClean="0"/>
              <a:t>Gen</a:t>
            </a:r>
            <a:r>
              <a:rPr lang="es-MX" dirty="0" err="1"/>
              <a:t>.</a:t>
            </a:r>
            <a:r>
              <a:rPr lang="es-MX" dirty="0"/>
              <a:t> 12:3 -- </a:t>
            </a:r>
            <a:r>
              <a:rPr lang="es-MX" dirty="0" err="1" smtClean="0"/>
              <a:t>Christ</a:t>
            </a:r>
            <a:endParaRPr lang="es-MX" dirty="0"/>
          </a:p>
          <a:p>
            <a:pPr>
              <a:buFontTx/>
              <a:buNone/>
            </a:pPr>
            <a:endParaRPr lang="es-MX" dirty="0"/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FontTx/>
              <a:buNone/>
            </a:pPr>
            <a:endParaRPr lang="es-MX" dirty="0"/>
          </a:p>
          <a:p>
            <a:pPr>
              <a:buFontTx/>
              <a:buNone/>
            </a:pPr>
            <a:endParaRPr lang="es-MX" sz="2800" dirty="0" smtClean="0"/>
          </a:p>
          <a:p>
            <a:pPr>
              <a:buFontTx/>
              <a:buNone/>
            </a:pPr>
            <a:r>
              <a:rPr lang="es-MX" sz="2800" dirty="0" err="1" smtClean="0"/>
              <a:t>Highly</a:t>
            </a:r>
            <a:r>
              <a:rPr lang="es-MX" sz="2800" dirty="0" smtClean="0"/>
              <a:t> </a:t>
            </a:r>
            <a:r>
              <a:rPr lang="es-MX" sz="2800" dirty="0" err="1" smtClean="0"/>
              <a:t>recommend</a:t>
            </a:r>
            <a:r>
              <a:rPr lang="es-MX" sz="2800" dirty="0" smtClean="0"/>
              <a:t> </a:t>
            </a:r>
            <a:r>
              <a:rPr lang="es-MX" sz="2800" dirty="0" err="1" smtClean="0"/>
              <a:t>reading</a:t>
            </a:r>
            <a:r>
              <a:rPr lang="es-MX" sz="2800" dirty="0" smtClean="0"/>
              <a:t> </a:t>
            </a:r>
            <a:r>
              <a:rPr lang="es-MX" sz="2800" dirty="0" err="1" smtClean="0"/>
              <a:t>Galatians</a:t>
            </a:r>
            <a:r>
              <a:rPr lang="es-MX" sz="2800" dirty="0" smtClean="0"/>
              <a:t> 3, </a:t>
            </a:r>
            <a:r>
              <a:rPr lang="es-MX" sz="2800" dirty="0" err="1" smtClean="0"/>
              <a:t>entire</a:t>
            </a:r>
            <a:r>
              <a:rPr lang="es-MX" sz="2800" dirty="0" smtClean="0"/>
              <a:t> </a:t>
            </a:r>
            <a:r>
              <a:rPr lang="es-MX" sz="2800" dirty="0" err="1" smtClean="0"/>
              <a:t>chapter</a:t>
            </a:r>
            <a:r>
              <a:rPr lang="es-MX" sz="2800" dirty="0" smtClean="0"/>
              <a:t> </a:t>
            </a:r>
            <a:endParaRPr lang="es-MX" sz="2800" dirty="0"/>
          </a:p>
        </p:txBody>
      </p:sp>
      <p:sp>
        <p:nvSpPr>
          <p:cNvPr id="99332" name="AutoShape 4"/>
          <p:cNvSpPr>
            <a:spLocks/>
          </p:cNvSpPr>
          <p:nvPr/>
        </p:nvSpPr>
        <p:spPr bwMode="auto">
          <a:xfrm>
            <a:off x="5029200" y="2209800"/>
            <a:ext cx="685800" cy="762000"/>
          </a:xfrm>
          <a:prstGeom prst="rightBrace">
            <a:avLst>
              <a:gd name="adj1" fmla="val 925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5791200" y="2286000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dirty="0"/>
              <a:t>O</a:t>
            </a:r>
            <a:r>
              <a:rPr lang="es-MX" sz="2800" dirty="0" smtClean="0"/>
              <a:t>.T</a:t>
            </a:r>
            <a:r>
              <a:rPr lang="es-MX" sz="2800" dirty="0"/>
              <a:t>. – </a:t>
            </a:r>
            <a:r>
              <a:rPr lang="es-MX" sz="2800" dirty="0" err="1" smtClean="0"/>
              <a:t>Israelites</a:t>
            </a:r>
            <a:endParaRPr lang="es-MX" sz="2800" dirty="0"/>
          </a:p>
        </p:txBody>
      </p:sp>
      <p:sp>
        <p:nvSpPr>
          <p:cNvPr id="99335" name="AutoShape 7"/>
          <p:cNvSpPr>
            <a:spLocks/>
          </p:cNvSpPr>
          <p:nvPr/>
        </p:nvSpPr>
        <p:spPr bwMode="auto">
          <a:xfrm>
            <a:off x="4800600" y="3200400"/>
            <a:ext cx="381000" cy="533400"/>
          </a:xfrm>
          <a:prstGeom prst="rightBrace">
            <a:avLst>
              <a:gd name="adj1" fmla="val 116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5292080" y="3200401"/>
            <a:ext cx="385192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dirty="0"/>
              <a:t>N.T. – </a:t>
            </a:r>
            <a:r>
              <a:rPr lang="es-MX" sz="2800" dirty="0" err="1" smtClean="0"/>
              <a:t>For</a:t>
            </a:r>
            <a:r>
              <a:rPr lang="es-MX" sz="2800" dirty="0" smtClean="0"/>
              <a:t> ALL, </a:t>
            </a:r>
            <a:r>
              <a:rPr lang="es-MX" sz="2800" dirty="0" err="1" smtClean="0"/>
              <a:t>Gá</a:t>
            </a:r>
            <a:r>
              <a:rPr lang="es-MX" sz="2800" dirty="0"/>
              <a:t>. </a:t>
            </a:r>
            <a:r>
              <a:rPr lang="es-MX" sz="2800" dirty="0" smtClean="0"/>
              <a:t>3:28 “</a:t>
            </a:r>
            <a:r>
              <a:rPr lang="en-US" sz="2800" dirty="0" smtClean="0"/>
              <a:t>And if ye are Christ's, then are ye Abraham's seed, heirs according to promise” Gal. 3:29</a:t>
            </a:r>
          </a:p>
          <a:p>
            <a:pPr>
              <a:spcBef>
                <a:spcPct val="50000"/>
              </a:spcBef>
            </a:pPr>
            <a:r>
              <a:rPr lang="es-MX" sz="3200" dirty="0" smtClean="0"/>
              <a:t>         </a:t>
            </a:r>
            <a:endParaRPr lang="es-MX" sz="32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dirty="0" err="1" smtClean="0"/>
              <a:t>The</a:t>
            </a:r>
            <a:r>
              <a:rPr lang="es-MX" sz="4000" dirty="0" smtClean="0"/>
              <a:t> </a:t>
            </a:r>
            <a:r>
              <a:rPr lang="es-MX" sz="4000" dirty="0" err="1" smtClean="0"/>
              <a:t>Three-Fold</a:t>
            </a:r>
            <a:r>
              <a:rPr lang="es-MX" sz="4000" dirty="0" smtClean="0"/>
              <a:t> </a:t>
            </a:r>
            <a:r>
              <a:rPr lang="es-MX" sz="4000" dirty="0" err="1" smtClean="0"/>
              <a:t>Promise</a:t>
            </a:r>
            <a:endParaRPr lang="es-MX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4953000"/>
            <a:ext cx="7467600" cy="1905000"/>
          </a:xfrm>
        </p:spPr>
        <p:txBody>
          <a:bodyPr/>
          <a:lstStyle/>
          <a:p>
            <a:r>
              <a:rPr lang="es-MX" dirty="0" err="1" smtClean="0"/>
              <a:t>God</a:t>
            </a:r>
            <a:r>
              <a:rPr lang="es-MX" dirty="0" smtClean="0"/>
              <a:t>, </a:t>
            </a:r>
            <a:r>
              <a:rPr lang="es-MX" dirty="0" err="1" smtClean="0"/>
              <a:t>faithfull</a:t>
            </a:r>
            <a:r>
              <a:rPr lang="es-MX" dirty="0" smtClean="0"/>
              <a:t> in </a:t>
            </a:r>
            <a:r>
              <a:rPr lang="es-MX" dirty="0" err="1" smtClean="0"/>
              <a:t>fulfilling</a:t>
            </a:r>
            <a:r>
              <a:rPr lang="es-MX" dirty="0" smtClean="0"/>
              <a:t> ALL </a:t>
            </a:r>
            <a:r>
              <a:rPr lang="es-MX" dirty="0" err="1" smtClean="0"/>
              <a:t>promises</a:t>
            </a:r>
            <a:endParaRPr lang="es-MX" dirty="0"/>
          </a:p>
          <a:p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how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Bible</a:t>
            </a:r>
            <a:r>
              <a:rPr lang="es-MX" dirty="0" smtClean="0"/>
              <a:t> </a:t>
            </a:r>
            <a:r>
              <a:rPr lang="es-MX" dirty="0" err="1" smtClean="0"/>
              <a:t>unfolds</a:t>
            </a:r>
            <a:r>
              <a:rPr lang="es-MX" dirty="0" smtClean="0"/>
              <a:t> </a:t>
            </a:r>
            <a:r>
              <a:rPr lang="es-MX" dirty="0" err="1" smtClean="0"/>
              <a:t>it’s</a:t>
            </a:r>
            <a:r>
              <a:rPr lang="es-MX" dirty="0" smtClean="0"/>
              <a:t> </a:t>
            </a:r>
            <a:r>
              <a:rPr lang="es-MX" dirty="0" err="1" smtClean="0"/>
              <a:t>Theme</a:t>
            </a:r>
            <a:r>
              <a:rPr lang="es-MX" dirty="0" smtClean="0"/>
              <a:t>,  </a:t>
            </a:r>
            <a:r>
              <a:rPr lang="es-MX" b="1" dirty="0" err="1" smtClean="0"/>
              <a:t>God’s</a:t>
            </a:r>
            <a:r>
              <a:rPr lang="es-MX" b="1" dirty="0" smtClean="0"/>
              <a:t> </a:t>
            </a:r>
            <a:r>
              <a:rPr lang="es-MX" b="1" dirty="0" err="1" smtClean="0"/>
              <a:t>Scheme</a:t>
            </a:r>
            <a:r>
              <a:rPr lang="es-MX" b="1" dirty="0" smtClean="0"/>
              <a:t> of </a:t>
            </a:r>
            <a:r>
              <a:rPr lang="es-MX" b="1" dirty="0" err="1" smtClean="0"/>
              <a:t>Redemption</a:t>
            </a:r>
            <a:endParaRPr lang="es-MX" b="1" dirty="0"/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 flipV="1">
            <a:off x="304800" y="4191000"/>
            <a:ext cx="800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8153400" y="3429000"/>
            <a:ext cx="762000" cy="387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8000"/>
              <a:t>(</a:t>
            </a:r>
            <a:endParaRPr lang="es-MX" sz="3200"/>
          </a:p>
          <a:p>
            <a:pPr>
              <a:spcBef>
                <a:spcPct val="50000"/>
              </a:spcBef>
            </a:pPr>
            <a:endParaRPr lang="es-MX" sz="3200"/>
          </a:p>
          <a:p>
            <a:pPr>
              <a:spcBef>
                <a:spcPct val="50000"/>
              </a:spcBef>
            </a:pPr>
            <a:endParaRPr lang="es-MX" sz="8000"/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0" y="3352800"/>
            <a:ext cx="1447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8000"/>
              <a:t>)</a:t>
            </a:r>
          </a:p>
        </p:txBody>
      </p:sp>
      <p:sp>
        <p:nvSpPr>
          <p:cNvPr id="84999" name="Oval 7"/>
          <p:cNvSpPr>
            <a:spLocks noChangeArrowheads="1"/>
          </p:cNvSpPr>
          <p:nvPr/>
        </p:nvSpPr>
        <p:spPr bwMode="auto">
          <a:xfrm>
            <a:off x="5181600" y="1752600"/>
            <a:ext cx="2438400" cy="297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 flipV="1">
            <a:off x="6477000" y="2057400"/>
            <a:ext cx="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>
            <a:off x="5867400" y="2514600"/>
            <a:ext cx="121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>
            <a:off x="4953000" y="41910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1143000" y="3581400"/>
            <a:ext cx="533400" cy="6413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600" dirty="0"/>
              <a:t>A</a:t>
            </a:r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3733800" y="3581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MX"/>
          </a:p>
        </p:txBody>
      </p:sp>
      <p:sp>
        <p:nvSpPr>
          <p:cNvPr id="85007" name="Text Box 15"/>
          <p:cNvSpPr txBox="1">
            <a:spLocks noChangeArrowheads="1"/>
          </p:cNvSpPr>
          <p:nvPr/>
        </p:nvSpPr>
        <p:spPr bwMode="auto">
          <a:xfrm>
            <a:off x="1905000" y="35814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600" dirty="0" err="1" smtClean="0"/>
              <a:t>Land</a:t>
            </a:r>
            <a:r>
              <a:rPr lang="es-MX" sz="3600" dirty="0" smtClean="0"/>
              <a:t> </a:t>
            </a:r>
            <a:endParaRPr lang="es-MX" sz="3600" dirty="0"/>
          </a:p>
        </p:txBody>
      </p:sp>
      <p:sp>
        <p:nvSpPr>
          <p:cNvPr id="85008" name="AutoShape 16"/>
          <p:cNvSpPr>
            <a:spLocks noChangeArrowheads="1"/>
          </p:cNvSpPr>
          <p:nvPr/>
        </p:nvSpPr>
        <p:spPr bwMode="auto">
          <a:xfrm>
            <a:off x="1219200" y="3124200"/>
            <a:ext cx="1752600" cy="533400"/>
          </a:xfrm>
          <a:prstGeom prst="curvedDownArrow">
            <a:avLst>
              <a:gd name="adj1" fmla="val 65714"/>
              <a:gd name="adj2" fmla="val 13142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3352800" y="35814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600" dirty="0" err="1" smtClean="0"/>
              <a:t>Nation</a:t>
            </a:r>
            <a:endParaRPr lang="es-MX" sz="3600" dirty="0"/>
          </a:p>
        </p:txBody>
      </p:sp>
      <p:sp>
        <p:nvSpPr>
          <p:cNvPr id="85010" name="Text Box 18"/>
          <p:cNvSpPr txBox="1">
            <a:spLocks noChangeArrowheads="1"/>
          </p:cNvSpPr>
          <p:nvPr/>
        </p:nvSpPr>
        <p:spPr bwMode="auto">
          <a:xfrm>
            <a:off x="5364088" y="3657600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3600" dirty="0" err="1" smtClean="0"/>
              <a:t>Seed</a:t>
            </a:r>
            <a:endParaRPr lang="es-MX" sz="3600" dirty="0"/>
          </a:p>
        </p:txBody>
      </p:sp>
      <p:sp>
        <p:nvSpPr>
          <p:cNvPr id="85011" name="AutoShape 19"/>
          <p:cNvSpPr>
            <a:spLocks noChangeArrowheads="1"/>
          </p:cNvSpPr>
          <p:nvPr/>
        </p:nvSpPr>
        <p:spPr bwMode="auto">
          <a:xfrm>
            <a:off x="1066800" y="2514600"/>
            <a:ext cx="3581400" cy="990600"/>
          </a:xfrm>
          <a:prstGeom prst="curvedDownArrow">
            <a:avLst>
              <a:gd name="adj1" fmla="val 72308"/>
              <a:gd name="adj2" fmla="val 14461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2" name="AutoShape 20"/>
          <p:cNvSpPr>
            <a:spLocks noChangeArrowheads="1"/>
          </p:cNvSpPr>
          <p:nvPr/>
        </p:nvSpPr>
        <p:spPr bwMode="auto">
          <a:xfrm>
            <a:off x="1219200" y="1295400"/>
            <a:ext cx="6019800" cy="1447800"/>
          </a:xfrm>
          <a:prstGeom prst="curvedDownArrow">
            <a:avLst>
              <a:gd name="adj1" fmla="val 33417"/>
              <a:gd name="adj2" fmla="val 116267"/>
              <a:gd name="adj3" fmla="val 343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Greatest</a:t>
            </a:r>
            <a:r>
              <a:rPr lang="es-MX" dirty="0" smtClean="0"/>
              <a:t> </a:t>
            </a:r>
            <a:r>
              <a:rPr lang="es-MX" dirty="0" err="1" smtClean="0"/>
              <a:t>Blessing</a:t>
            </a:r>
            <a:r>
              <a:rPr lang="es-MX" dirty="0" smtClean="0"/>
              <a:t> </a:t>
            </a:r>
            <a:endParaRPr lang="es-MX" b="1" dirty="0"/>
          </a:p>
        </p:txBody>
      </p:sp>
      <p:sp>
        <p:nvSpPr>
          <p:cNvPr id="962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9552" y="1752600"/>
            <a:ext cx="8458200" cy="4343400"/>
          </a:xfrm>
        </p:spPr>
        <p:txBody>
          <a:bodyPr/>
          <a:lstStyle/>
          <a:p>
            <a:pPr>
              <a:buNone/>
            </a:pPr>
            <a:r>
              <a:rPr lang="es-MX" i="1" dirty="0" smtClean="0">
                <a:latin typeface="Times New Roman" charset="0"/>
              </a:rPr>
              <a:t>CONCLUSION: </a:t>
            </a:r>
          </a:p>
          <a:p>
            <a:pPr>
              <a:buFont typeface="Arial" pitchFamily="34" charset="0"/>
              <a:buChar char="•"/>
            </a:pPr>
            <a:r>
              <a:rPr lang="es-MX" sz="2800" b="1" i="1" dirty="0" err="1" smtClean="0">
                <a:latin typeface="Times New Roman" charset="0"/>
              </a:rPr>
              <a:t>The</a:t>
            </a:r>
            <a:r>
              <a:rPr lang="es-MX" sz="2800" b="1" i="1" dirty="0" smtClean="0">
                <a:latin typeface="Times New Roman" charset="0"/>
              </a:rPr>
              <a:t> </a:t>
            </a:r>
            <a:r>
              <a:rPr lang="es-MX" sz="2800" b="1" i="1" dirty="0" err="1" smtClean="0">
                <a:latin typeface="Times New Roman" charset="0"/>
              </a:rPr>
              <a:t>Seed-promise</a:t>
            </a:r>
            <a:r>
              <a:rPr lang="es-MX" sz="2800" b="1" i="1" dirty="0" smtClean="0">
                <a:latin typeface="Times New Roman" charset="0"/>
              </a:rPr>
              <a:t> </a:t>
            </a:r>
            <a:r>
              <a:rPr lang="es-MX" sz="2800" b="1" i="1" dirty="0" err="1" smtClean="0">
                <a:latin typeface="Times New Roman" charset="0"/>
              </a:rPr>
              <a:t>is</a:t>
            </a:r>
            <a:r>
              <a:rPr lang="es-MX" sz="2800" b="1" i="1" dirty="0" smtClean="0">
                <a:latin typeface="Times New Roman" charset="0"/>
              </a:rPr>
              <a:t> </a:t>
            </a:r>
            <a:r>
              <a:rPr lang="es-MX" sz="2800" b="1" i="1" dirty="0" err="1" smtClean="0">
                <a:latin typeface="Times New Roman" charset="0"/>
              </a:rPr>
              <a:t>indeed</a:t>
            </a:r>
            <a:r>
              <a:rPr lang="es-MX" sz="2800" b="1" i="1" dirty="0" smtClean="0">
                <a:latin typeface="Times New Roman" charset="0"/>
              </a:rPr>
              <a:t> </a:t>
            </a:r>
            <a:r>
              <a:rPr lang="es-MX" sz="2800" b="1" i="1" dirty="0" err="1" smtClean="0">
                <a:latin typeface="Times New Roman" charset="0"/>
              </a:rPr>
              <a:t>the</a:t>
            </a:r>
            <a:r>
              <a:rPr lang="es-MX" sz="2800" b="1" i="1" dirty="0" smtClean="0">
                <a:latin typeface="Times New Roman" charset="0"/>
              </a:rPr>
              <a:t> </a:t>
            </a:r>
            <a:r>
              <a:rPr lang="es-MX" sz="2800" b="1" i="1" dirty="0" err="1" smtClean="0">
                <a:latin typeface="Times New Roman" charset="0"/>
              </a:rPr>
              <a:t>greatest</a:t>
            </a:r>
            <a:r>
              <a:rPr lang="es-MX" sz="2800" b="1" i="1" dirty="0" smtClean="0">
                <a:latin typeface="Times New Roman" charset="0"/>
              </a:rPr>
              <a:t> of </a:t>
            </a:r>
            <a:r>
              <a:rPr lang="es-MX" sz="2800" b="1" i="1" dirty="0" err="1" smtClean="0">
                <a:latin typeface="Times New Roman" charset="0"/>
              </a:rPr>
              <a:t>all</a:t>
            </a:r>
            <a:r>
              <a:rPr lang="es-MX" sz="2800" b="1" i="1" dirty="0" smtClean="0">
                <a:latin typeface="Times New Roman" charset="0"/>
              </a:rPr>
              <a:t> </a:t>
            </a:r>
            <a:r>
              <a:rPr lang="es-MX" sz="2800" b="1" i="1" dirty="0" err="1" smtClean="0">
                <a:latin typeface="Times New Roman" charset="0"/>
              </a:rPr>
              <a:t>blessings</a:t>
            </a:r>
            <a:r>
              <a:rPr lang="es-MX" sz="2800" b="1" i="1" dirty="0" smtClean="0">
                <a:latin typeface="Times New Roman" charset="0"/>
              </a:rPr>
              <a:t> </a:t>
            </a:r>
            <a:r>
              <a:rPr lang="es-MX" sz="2800" b="1" i="1" dirty="0" err="1" smtClean="0">
                <a:latin typeface="Times New Roman" charset="0"/>
              </a:rPr>
              <a:t>that</a:t>
            </a:r>
            <a:r>
              <a:rPr lang="es-MX" sz="2800" b="1" i="1" dirty="0" smtClean="0">
                <a:latin typeface="Times New Roman" charset="0"/>
              </a:rPr>
              <a:t> </a:t>
            </a:r>
            <a:r>
              <a:rPr lang="es-MX" sz="2800" b="1" i="1" dirty="0" err="1" smtClean="0">
                <a:latin typeface="Times New Roman" charset="0"/>
              </a:rPr>
              <a:t>God</a:t>
            </a:r>
            <a:r>
              <a:rPr lang="es-MX" sz="2800" b="1" i="1" dirty="0" smtClean="0">
                <a:latin typeface="Times New Roman" charset="0"/>
              </a:rPr>
              <a:t> </a:t>
            </a:r>
            <a:r>
              <a:rPr lang="es-MX" sz="2800" b="1" i="1" dirty="0" err="1" smtClean="0">
                <a:latin typeface="Times New Roman" charset="0"/>
              </a:rPr>
              <a:t>did</a:t>
            </a:r>
            <a:r>
              <a:rPr lang="es-MX" sz="2800" b="1" i="1" dirty="0" smtClean="0">
                <a:latin typeface="Times New Roman" charset="0"/>
              </a:rPr>
              <a:t> </a:t>
            </a:r>
            <a:r>
              <a:rPr lang="es-MX" sz="2800" b="1" i="1" dirty="0" err="1" smtClean="0">
                <a:latin typeface="Times New Roman" charset="0"/>
              </a:rPr>
              <a:t>bestow</a:t>
            </a:r>
            <a:r>
              <a:rPr lang="es-MX" sz="2800" b="1" i="1" dirty="0" smtClean="0">
                <a:latin typeface="Times New Roman" charset="0"/>
              </a:rPr>
              <a:t> </a:t>
            </a:r>
            <a:r>
              <a:rPr lang="es-MX" sz="2800" b="1" i="1" dirty="0" err="1" smtClean="0">
                <a:latin typeface="Times New Roman" charset="0"/>
              </a:rPr>
              <a:t>on</a:t>
            </a:r>
            <a:r>
              <a:rPr lang="es-MX" sz="2800" b="1" i="1" dirty="0" smtClean="0">
                <a:latin typeface="Times New Roman" charset="0"/>
              </a:rPr>
              <a:t> </a:t>
            </a:r>
            <a:r>
              <a:rPr lang="es-MX" sz="2800" b="1" i="1" dirty="0" err="1" smtClean="0">
                <a:latin typeface="Times New Roman" charset="0"/>
              </a:rPr>
              <a:t>all</a:t>
            </a:r>
            <a:r>
              <a:rPr lang="es-MX" sz="2800" b="1" i="1" dirty="0" smtClean="0">
                <a:latin typeface="Times New Roman" charset="0"/>
              </a:rPr>
              <a:t> </a:t>
            </a:r>
            <a:r>
              <a:rPr lang="es-MX" sz="2800" b="1" i="1" dirty="0" err="1" smtClean="0">
                <a:latin typeface="Times New Roman" charset="0"/>
              </a:rPr>
              <a:t>nations</a:t>
            </a:r>
            <a:endParaRPr lang="es-MX" sz="2800" b="1" i="1" dirty="0" smtClean="0">
              <a:latin typeface="Times New Roman" charset="0"/>
            </a:endParaRPr>
          </a:p>
          <a:p>
            <a:pPr>
              <a:buFont typeface="Arial" pitchFamily="34" charset="0"/>
              <a:buChar char="•"/>
            </a:pPr>
            <a:r>
              <a:rPr lang="es-MX" sz="2800" b="1" i="1" dirty="0" err="1" smtClean="0">
                <a:latin typeface="Times New Roman" charset="0"/>
              </a:rPr>
              <a:t>This</a:t>
            </a:r>
            <a:r>
              <a:rPr lang="es-MX" sz="2800" b="1" i="1" dirty="0" smtClean="0">
                <a:latin typeface="Times New Roman" charset="0"/>
              </a:rPr>
              <a:t> </a:t>
            </a:r>
            <a:r>
              <a:rPr lang="es-MX" sz="2800" b="1" i="1" dirty="0" err="1" smtClean="0">
                <a:latin typeface="Times New Roman" charset="0"/>
              </a:rPr>
              <a:t>is</a:t>
            </a:r>
            <a:r>
              <a:rPr lang="es-MX" sz="2800" b="1" i="1" dirty="0" smtClean="0">
                <a:latin typeface="Times New Roman" charset="0"/>
              </a:rPr>
              <a:t> </a:t>
            </a:r>
            <a:r>
              <a:rPr lang="es-MX" sz="2800" b="1" i="1" dirty="0" err="1" smtClean="0">
                <a:latin typeface="Times New Roman" charset="0"/>
              </a:rPr>
              <a:t>the</a:t>
            </a:r>
            <a:r>
              <a:rPr lang="es-MX" sz="2800" b="1" i="1" dirty="0" smtClean="0">
                <a:latin typeface="Times New Roman" charset="0"/>
              </a:rPr>
              <a:t> </a:t>
            </a:r>
            <a:r>
              <a:rPr lang="es-MX" sz="2800" b="1" i="1" dirty="0" err="1" smtClean="0">
                <a:latin typeface="Times New Roman" charset="0"/>
              </a:rPr>
              <a:t>gospel</a:t>
            </a:r>
            <a:r>
              <a:rPr lang="es-MX" sz="2800" b="1" i="1" dirty="0" smtClean="0">
                <a:latin typeface="Times New Roman" charset="0"/>
              </a:rPr>
              <a:t> </a:t>
            </a:r>
            <a:r>
              <a:rPr lang="es-MX" sz="2800" b="1" i="1" dirty="0" err="1" smtClean="0">
                <a:latin typeface="Times New Roman" charset="0"/>
              </a:rPr>
              <a:t>to</a:t>
            </a:r>
            <a:r>
              <a:rPr lang="es-MX" sz="2800" b="1" i="1" dirty="0" smtClean="0">
                <a:latin typeface="Times New Roman" charset="0"/>
              </a:rPr>
              <a:t> </a:t>
            </a:r>
            <a:r>
              <a:rPr lang="es-MX" sz="2800" b="1" i="1" dirty="0" err="1" smtClean="0">
                <a:latin typeface="Times New Roman" charset="0"/>
              </a:rPr>
              <a:t>be</a:t>
            </a:r>
            <a:r>
              <a:rPr lang="es-MX" sz="2800" b="1" i="1" dirty="0" smtClean="0">
                <a:latin typeface="Times New Roman" charset="0"/>
              </a:rPr>
              <a:t> </a:t>
            </a:r>
            <a:r>
              <a:rPr lang="es-MX" sz="2800" b="1" i="1" dirty="0" err="1" smtClean="0">
                <a:latin typeface="Times New Roman" charset="0"/>
              </a:rPr>
              <a:t>proclaimed</a:t>
            </a:r>
            <a:r>
              <a:rPr lang="es-MX" sz="2800" b="1" i="1" dirty="0" smtClean="0">
                <a:latin typeface="Times New Roman" charset="0"/>
              </a:rPr>
              <a:t> un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to all the nations, 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“Go ye therefore, and make disciples of all the nations, baptizing them into the name of the Father and of the Son and of the Holy Spirit”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(Matthew 28:19)</a:t>
            </a:r>
          </a:p>
          <a:p>
            <a:pPr>
              <a:buFont typeface="Arial" pitchFamily="34" charset="0"/>
              <a:buChar char="•"/>
            </a:pPr>
            <a:r>
              <a:rPr lang="es-MX" sz="2800" b="1" i="1" dirty="0" err="1" smtClean="0">
                <a:latin typeface="Times New Roman" pitchFamily="18" charset="0"/>
                <a:cs typeface="Times New Roman" pitchFamily="18" charset="0"/>
              </a:rPr>
              <a:t>God</a:t>
            </a:r>
            <a:r>
              <a:rPr lang="es-MX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2800" b="1" i="1" dirty="0" err="1" smtClean="0"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es-MX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2800" b="1" i="1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s-MX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2800" b="1" i="1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s-MX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2800" b="1" i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s-MX" sz="2800" b="1" i="1" dirty="0" smtClean="0">
                <a:latin typeface="Times New Roman" pitchFamily="18" charset="0"/>
                <a:cs typeface="Times New Roman" pitchFamily="18" charset="0"/>
              </a:rPr>
              <a:t> YOU! </a:t>
            </a:r>
            <a:r>
              <a:rPr lang="es-MX" sz="2800" b="1" i="1" dirty="0" err="1" smtClean="0">
                <a:latin typeface="Times New Roman" pitchFamily="18" charset="0"/>
                <a:cs typeface="Times New Roman" pitchFamily="18" charset="0"/>
              </a:rPr>
              <a:t>God</a:t>
            </a:r>
            <a:r>
              <a:rPr lang="es-MX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2800" b="1" i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s-MX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2800" b="1" i="1" dirty="0" err="1" smtClean="0">
                <a:latin typeface="Times New Roman" pitchFamily="18" charset="0"/>
                <a:cs typeface="Times New Roman" pitchFamily="18" charset="0"/>
              </a:rPr>
              <a:t>calling</a:t>
            </a:r>
            <a:r>
              <a:rPr lang="es-MX" sz="2800" b="1" i="1" dirty="0" smtClean="0">
                <a:latin typeface="Times New Roman" pitchFamily="18" charset="0"/>
                <a:cs typeface="Times New Roman" pitchFamily="18" charset="0"/>
              </a:rPr>
              <a:t> YOU!</a:t>
            </a:r>
          </a:p>
          <a:p>
            <a:pPr>
              <a:buFont typeface="Arial" pitchFamily="34" charset="0"/>
              <a:buChar char="•"/>
            </a:pPr>
            <a:r>
              <a:rPr lang="es-MX" sz="2800" b="1" i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s-MX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2800" b="1" i="1" dirty="0" err="1" smtClean="0">
                <a:latin typeface="Times New Roman" pitchFamily="18" charset="0"/>
                <a:cs typeface="Times New Roman" pitchFamily="18" charset="0"/>
              </a:rPr>
              <a:t>greatest</a:t>
            </a:r>
            <a:r>
              <a:rPr lang="es-MX" sz="2800" b="1" i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s-MX" sz="2800" b="1" i="1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s-MX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2800" b="1" i="1" dirty="0" err="1" smtClean="0">
                <a:latin typeface="Times New Roman" pitchFamily="18" charset="0"/>
                <a:cs typeface="Times New Roman" pitchFamily="18" charset="0"/>
              </a:rPr>
              <a:t>blessings</a:t>
            </a:r>
            <a:r>
              <a:rPr lang="es-MX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2800" b="1" i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s-MX" sz="2800" b="1" i="1" dirty="0" smtClean="0">
                <a:latin typeface="Times New Roman" pitchFamily="18" charset="0"/>
                <a:cs typeface="Times New Roman" pitchFamily="18" charset="0"/>
              </a:rPr>
              <a:t> YOU – </a:t>
            </a:r>
            <a:r>
              <a:rPr lang="es-MX" sz="2800" b="1" i="1" dirty="0" err="1" smtClean="0">
                <a:latin typeface="Times New Roman" pitchFamily="18" charset="0"/>
                <a:cs typeface="Times New Roman" pitchFamily="18" charset="0"/>
              </a:rPr>
              <a:t>Become</a:t>
            </a:r>
            <a:r>
              <a:rPr lang="es-MX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2800" b="1" i="1" smtClean="0">
                <a:latin typeface="Times New Roman" pitchFamily="18" charset="0"/>
                <a:cs typeface="Times New Roman" pitchFamily="18" charset="0"/>
              </a:rPr>
              <a:t>a CHRISTIAN </a:t>
            </a:r>
            <a:endParaRPr lang="es-MX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MX" sz="4800" dirty="0" err="1" smtClean="0"/>
              <a:t>The</a:t>
            </a:r>
            <a:r>
              <a:rPr lang="es-MX" sz="4800" dirty="0" smtClean="0"/>
              <a:t> </a:t>
            </a:r>
            <a:r>
              <a:rPr lang="es-MX" sz="4800" dirty="0" err="1" smtClean="0"/>
              <a:t>Theme</a:t>
            </a:r>
            <a:r>
              <a:rPr lang="es-MX" sz="4800" dirty="0" smtClean="0"/>
              <a:t> of </a:t>
            </a:r>
            <a:r>
              <a:rPr lang="es-MX" sz="4800" dirty="0" err="1" smtClean="0"/>
              <a:t>the</a:t>
            </a:r>
            <a:r>
              <a:rPr lang="es-MX" sz="4800" dirty="0" smtClean="0"/>
              <a:t> </a:t>
            </a:r>
            <a:r>
              <a:rPr lang="es-MX" sz="4800" dirty="0" err="1" smtClean="0"/>
              <a:t>Bible</a:t>
            </a:r>
            <a:r>
              <a:rPr lang="es-MX" sz="4800" dirty="0"/>
              <a:t/>
            </a:r>
            <a:br>
              <a:rPr lang="es-MX" sz="4800" dirty="0"/>
            </a:br>
            <a:r>
              <a:rPr lang="es-MX" dirty="0" err="1" smtClean="0"/>
              <a:t>Ephesians</a:t>
            </a:r>
            <a:r>
              <a:rPr lang="es-MX" dirty="0" smtClean="0"/>
              <a:t> </a:t>
            </a:r>
            <a:r>
              <a:rPr lang="es-MX" dirty="0"/>
              <a:t>1:3-14</a:t>
            </a:r>
            <a:endParaRPr lang="es-MX" sz="4800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861048"/>
            <a:ext cx="6400800" cy="1752600"/>
          </a:xfrm>
        </p:spPr>
        <p:txBody>
          <a:bodyPr/>
          <a:lstStyle/>
          <a:p>
            <a:pPr algn="ctr"/>
            <a:r>
              <a:rPr lang="es-MX" dirty="0" smtClean="0"/>
              <a:t>A </a:t>
            </a:r>
            <a:r>
              <a:rPr lang="es-MX" dirty="0" err="1" smtClean="0"/>
              <a:t>Study</a:t>
            </a:r>
            <a:r>
              <a:rPr lang="es-MX" dirty="0" smtClean="0"/>
              <a:t> </a:t>
            </a:r>
            <a:r>
              <a:rPr lang="es-MX" dirty="0" err="1" smtClean="0"/>
              <a:t>About</a:t>
            </a:r>
            <a:r>
              <a:rPr lang="es-MX" dirty="0" smtClean="0"/>
              <a:t>  </a:t>
            </a:r>
            <a:endParaRPr lang="es-MX" dirty="0"/>
          </a:p>
          <a:p>
            <a:pPr algn="ctr"/>
            <a:r>
              <a:rPr lang="es-MX" sz="3600" dirty="0" err="1" smtClean="0"/>
              <a:t>God’s</a:t>
            </a:r>
            <a:r>
              <a:rPr lang="es-MX" sz="3600" dirty="0" smtClean="0"/>
              <a:t> Eternal </a:t>
            </a:r>
            <a:r>
              <a:rPr lang="es-MX" sz="3600" dirty="0" err="1" smtClean="0"/>
              <a:t>Scheme</a:t>
            </a:r>
            <a:r>
              <a:rPr lang="es-MX" sz="3600" dirty="0" smtClean="0"/>
              <a:t> of </a:t>
            </a:r>
            <a:r>
              <a:rPr lang="es-MX" sz="3600" dirty="0" err="1" smtClean="0"/>
              <a:t>Redemption</a:t>
            </a:r>
            <a:endParaRPr lang="es-MX" sz="36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331640" y="6093296"/>
            <a:ext cx="7560840" cy="600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MX" sz="2000" kern="0" dirty="0" smtClean="0">
                <a:latin typeface="+mn-lt"/>
              </a:rPr>
              <a:t>Notes </a:t>
            </a:r>
            <a:r>
              <a:rPr lang="es-MX" sz="2000" kern="0" dirty="0" err="1" smtClean="0">
                <a:latin typeface="+mn-lt"/>
              </a:rPr>
              <a:t>from</a:t>
            </a:r>
            <a:r>
              <a:rPr lang="es-MX" sz="2000" kern="0" dirty="0" smtClean="0">
                <a:latin typeface="+mn-lt"/>
              </a:rPr>
              <a:t> “</a:t>
            </a:r>
            <a:r>
              <a:rPr lang="es-MX" sz="2000" kern="0" dirty="0" err="1" smtClean="0">
                <a:latin typeface="+mn-lt"/>
              </a:rPr>
              <a:t>The</a:t>
            </a:r>
            <a:r>
              <a:rPr lang="es-MX" sz="2000" kern="0" dirty="0" smtClean="0">
                <a:latin typeface="+mn-lt"/>
              </a:rPr>
              <a:t> </a:t>
            </a:r>
            <a:r>
              <a:rPr lang="es-MX" sz="2000" kern="0" dirty="0" err="1" smtClean="0">
                <a:latin typeface="+mn-lt"/>
              </a:rPr>
              <a:t>Scheme</a:t>
            </a:r>
            <a:r>
              <a:rPr lang="es-MX" sz="2000" kern="0" dirty="0" smtClean="0">
                <a:latin typeface="+mn-lt"/>
              </a:rPr>
              <a:t> of </a:t>
            </a:r>
            <a:r>
              <a:rPr lang="es-MX" sz="2000" kern="0" dirty="0" err="1" smtClean="0">
                <a:latin typeface="+mn-lt"/>
              </a:rPr>
              <a:t>Redemption</a:t>
            </a:r>
            <a:r>
              <a:rPr lang="es-MX" sz="2000" kern="0" dirty="0" smtClean="0">
                <a:latin typeface="+mn-lt"/>
              </a:rPr>
              <a:t>” </a:t>
            </a:r>
            <a:r>
              <a:rPr lang="es-MX" sz="2000" kern="0" dirty="0" err="1" smtClean="0">
                <a:latin typeface="+mn-lt"/>
              </a:rPr>
              <a:t>by</a:t>
            </a:r>
            <a:r>
              <a:rPr lang="es-MX" sz="2000" kern="0" dirty="0" smtClean="0">
                <a:latin typeface="+mn-lt"/>
              </a:rPr>
              <a:t> </a:t>
            </a:r>
            <a:r>
              <a:rPr lang="es-MX" sz="2000" kern="0" dirty="0" err="1" smtClean="0">
                <a:latin typeface="+mn-lt"/>
              </a:rPr>
              <a:t>Ferrell</a:t>
            </a:r>
            <a:r>
              <a:rPr lang="es-MX" sz="2000" kern="0" dirty="0" smtClean="0">
                <a:latin typeface="+mn-lt"/>
              </a:rPr>
              <a:t> Jenkins at Florida </a:t>
            </a:r>
            <a:r>
              <a:rPr lang="es-MX" sz="2000" kern="0" dirty="0" err="1" smtClean="0">
                <a:latin typeface="+mn-lt"/>
              </a:rPr>
              <a:t>College</a:t>
            </a:r>
            <a:endParaRPr kumimoji="0" lang="es-MX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  <p:bldP spid="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dirty="0"/>
              <a:t>“</a:t>
            </a:r>
            <a:r>
              <a:rPr lang="es-MX" sz="4800" dirty="0" err="1" smtClean="0"/>
              <a:t>Jesus</a:t>
            </a:r>
            <a:r>
              <a:rPr lang="es-MX" sz="4800" dirty="0" smtClean="0"/>
              <a:t> </a:t>
            </a:r>
            <a:r>
              <a:rPr lang="es-MX" sz="4800" dirty="0" err="1" smtClean="0"/>
              <a:t>Christ</a:t>
            </a:r>
            <a:r>
              <a:rPr lang="es-MX" sz="4800" dirty="0" smtClean="0"/>
              <a:t>”</a:t>
            </a:r>
            <a:endParaRPr lang="es-MX" sz="4800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5257800"/>
            <a:ext cx="7467600" cy="1600200"/>
          </a:xfrm>
        </p:spPr>
        <p:txBody>
          <a:bodyPr/>
          <a:lstStyle/>
          <a:p>
            <a:r>
              <a:rPr lang="es-MX" dirty="0" err="1" smtClean="0"/>
              <a:t>Without</a:t>
            </a:r>
            <a:r>
              <a:rPr lang="es-MX" dirty="0" smtClean="0"/>
              <a:t> </a:t>
            </a:r>
            <a:r>
              <a:rPr lang="es-MX" dirty="0" err="1" smtClean="0"/>
              <a:t>uttering</a:t>
            </a:r>
            <a:r>
              <a:rPr lang="es-MX" dirty="0" smtClean="0"/>
              <a:t> </a:t>
            </a:r>
            <a:r>
              <a:rPr lang="es-MX" dirty="0" err="1" smtClean="0"/>
              <a:t>another</a:t>
            </a:r>
            <a:r>
              <a:rPr lang="es-MX" dirty="0" smtClean="0"/>
              <a:t> </a:t>
            </a:r>
            <a:r>
              <a:rPr lang="es-MX" dirty="0" err="1" smtClean="0"/>
              <a:t>word</a:t>
            </a:r>
            <a:r>
              <a:rPr lang="es-MX" dirty="0" smtClean="0"/>
              <a:t>, </a:t>
            </a:r>
            <a:r>
              <a:rPr lang="es-MX" dirty="0" err="1" smtClean="0"/>
              <a:t>the</a:t>
            </a:r>
            <a:r>
              <a:rPr lang="es-MX" dirty="0" smtClean="0"/>
              <a:t> “</a:t>
            </a:r>
            <a:r>
              <a:rPr lang="es-MX" dirty="0" err="1" smtClean="0"/>
              <a:t>Theme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Bible</a:t>
            </a:r>
            <a:r>
              <a:rPr lang="es-MX" dirty="0" smtClean="0"/>
              <a:t>”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Jesus</a:t>
            </a:r>
            <a:r>
              <a:rPr lang="es-MX" dirty="0" smtClean="0"/>
              <a:t> </a:t>
            </a:r>
            <a:r>
              <a:rPr lang="es-MX" dirty="0" err="1" smtClean="0"/>
              <a:t>Christ</a:t>
            </a:r>
            <a:endParaRPr lang="es-MX" b="1" dirty="0"/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 flipV="1">
            <a:off x="1981200" y="4191000"/>
            <a:ext cx="632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8077200" y="3429000"/>
            <a:ext cx="1066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8000"/>
              <a:t>(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1600200" y="3429000"/>
            <a:ext cx="1447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8000"/>
              <a:t>)</a:t>
            </a:r>
          </a:p>
        </p:txBody>
      </p:sp>
      <p:sp>
        <p:nvSpPr>
          <p:cNvPr id="73746" name="Oval 18"/>
          <p:cNvSpPr>
            <a:spLocks noChangeArrowheads="1"/>
          </p:cNvSpPr>
          <p:nvPr/>
        </p:nvSpPr>
        <p:spPr bwMode="auto">
          <a:xfrm>
            <a:off x="5181600" y="1752600"/>
            <a:ext cx="2438400" cy="297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7" name="Line 19"/>
          <p:cNvSpPr>
            <a:spLocks noChangeShapeType="1"/>
          </p:cNvSpPr>
          <p:nvPr/>
        </p:nvSpPr>
        <p:spPr bwMode="auto">
          <a:xfrm flipV="1">
            <a:off x="6477000" y="2057400"/>
            <a:ext cx="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48" name="Line 20"/>
          <p:cNvSpPr>
            <a:spLocks noChangeShapeType="1"/>
          </p:cNvSpPr>
          <p:nvPr/>
        </p:nvSpPr>
        <p:spPr bwMode="auto">
          <a:xfrm>
            <a:off x="5867400" y="2514600"/>
            <a:ext cx="121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49" name="Line 21"/>
          <p:cNvSpPr>
            <a:spLocks noChangeShapeType="1"/>
          </p:cNvSpPr>
          <p:nvPr/>
        </p:nvSpPr>
        <p:spPr bwMode="auto">
          <a:xfrm>
            <a:off x="4953000" y="41910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3750" name="Line 22"/>
          <p:cNvSpPr>
            <a:spLocks noChangeShapeType="1"/>
          </p:cNvSpPr>
          <p:nvPr/>
        </p:nvSpPr>
        <p:spPr bwMode="auto">
          <a:xfrm flipV="1">
            <a:off x="1447800" y="2667000"/>
            <a:ext cx="3733800" cy="1524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/>
              <a:t> </a:t>
            </a:r>
            <a:r>
              <a:rPr lang="es-MX" sz="4000" dirty="0" err="1" smtClean="0"/>
              <a:t>The</a:t>
            </a:r>
            <a:r>
              <a:rPr lang="es-MX" sz="4000" dirty="0" smtClean="0"/>
              <a:t> </a:t>
            </a:r>
            <a:r>
              <a:rPr lang="es-MX" sz="4000" dirty="0" err="1" smtClean="0"/>
              <a:t>Scheme</a:t>
            </a:r>
            <a:r>
              <a:rPr lang="es-MX" sz="4000" dirty="0" smtClean="0"/>
              <a:t> of </a:t>
            </a:r>
            <a:r>
              <a:rPr lang="es-MX" sz="4000" dirty="0" err="1" smtClean="0"/>
              <a:t>Redemption</a:t>
            </a:r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2800" dirty="0" err="1" smtClean="0"/>
              <a:t>The</a:t>
            </a:r>
            <a:r>
              <a:rPr lang="es-MX" sz="2800" dirty="0" smtClean="0"/>
              <a:t> </a:t>
            </a:r>
            <a:r>
              <a:rPr lang="es-MX" sz="2800" dirty="0" err="1" smtClean="0"/>
              <a:t>Unfolding</a:t>
            </a:r>
            <a:r>
              <a:rPr lang="es-MX" sz="2800" dirty="0" smtClean="0"/>
              <a:t> of </a:t>
            </a:r>
            <a:r>
              <a:rPr lang="es-MX" sz="2800" dirty="0" err="1" smtClean="0"/>
              <a:t>God’s</a:t>
            </a:r>
            <a:r>
              <a:rPr lang="es-MX" sz="2800" dirty="0" smtClean="0"/>
              <a:t> Plan In </a:t>
            </a:r>
            <a:r>
              <a:rPr lang="es-MX" sz="2800" dirty="0" err="1" smtClean="0"/>
              <a:t>Christ</a:t>
            </a:r>
            <a:r>
              <a:rPr lang="es-MX" sz="2800" dirty="0" smtClean="0"/>
              <a:t> and </a:t>
            </a:r>
            <a:r>
              <a:rPr lang="es-MX" sz="2800" dirty="0" err="1" smtClean="0"/>
              <a:t>the</a:t>
            </a:r>
            <a:r>
              <a:rPr lang="es-MX" sz="2800" dirty="0" smtClean="0"/>
              <a:t> </a:t>
            </a:r>
            <a:r>
              <a:rPr lang="es-MX" sz="2800" dirty="0" err="1" smtClean="0"/>
              <a:t>Church</a:t>
            </a:r>
            <a:endParaRPr lang="es-MX" sz="4000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5229200"/>
            <a:ext cx="7467600" cy="162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sz="2800" dirty="0" err="1" smtClean="0"/>
              <a:t>Before</a:t>
            </a:r>
            <a:r>
              <a:rPr lang="es-MX" sz="2800" dirty="0" smtClean="0"/>
              <a:t> </a:t>
            </a:r>
            <a:r>
              <a:rPr lang="es-MX" sz="2800" dirty="0" err="1" smtClean="0"/>
              <a:t>the</a:t>
            </a:r>
            <a:r>
              <a:rPr lang="es-MX" sz="2800" dirty="0" smtClean="0"/>
              <a:t> </a:t>
            </a:r>
            <a:r>
              <a:rPr lang="es-MX" sz="2800" dirty="0" err="1" smtClean="0"/>
              <a:t>foundation</a:t>
            </a:r>
            <a:r>
              <a:rPr lang="es-MX" sz="2800" dirty="0" smtClean="0"/>
              <a:t> of </a:t>
            </a:r>
            <a:r>
              <a:rPr lang="es-MX" sz="2800" dirty="0" err="1" smtClean="0"/>
              <a:t>the</a:t>
            </a:r>
            <a:r>
              <a:rPr lang="es-MX" sz="2800" dirty="0" smtClean="0"/>
              <a:t> </a:t>
            </a:r>
            <a:r>
              <a:rPr lang="es-MX" sz="2800" dirty="0" err="1" smtClean="0"/>
              <a:t>world</a:t>
            </a:r>
            <a:r>
              <a:rPr lang="es-MX" sz="2800" dirty="0" smtClean="0"/>
              <a:t>, </a:t>
            </a:r>
            <a:r>
              <a:rPr lang="es-MX" sz="2800" dirty="0" err="1" smtClean="0"/>
              <a:t>God</a:t>
            </a:r>
            <a:r>
              <a:rPr lang="es-MX" sz="2800" dirty="0" smtClean="0"/>
              <a:t> </a:t>
            </a:r>
            <a:r>
              <a:rPr lang="es-MX" sz="2800" dirty="0" err="1" smtClean="0"/>
              <a:t>had</a:t>
            </a:r>
            <a:r>
              <a:rPr lang="es-MX" sz="2800" dirty="0" smtClean="0"/>
              <a:t> a plan, a </a:t>
            </a:r>
            <a:r>
              <a:rPr lang="es-MX" sz="2800" dirty="0" err="1" smtClean="0"/>
              <a:t>purpose</a:t>
            </a:r>
            <a:r>
              <a:rPr lang="es-MX" sz="2800" dirty="0" smtClean="0"/>
              <a:t> (</a:t>
            </a:r>
            <a:r>
              <a:rPr lang="es-MX" sz="2800" dirty="0" err="1" smtClean="0"/>
              <a:t>Ephesians</a:t>
            </a:r>
            <a:r>
              <a:rPr lang="es-MX" sz="2800" dirty="0" smtClean="0"/>
              <a:t> 1:4; 3:11)</a:t>
            </a:r>
          </a:p>
          <a:p>
            <a:pPr>
              <a:lnSpc>
                <a:spcPct val="90000"/>
              </a:lnSpc>
            </a:pPr>
            <a:r>
              <a:rPr lang="es-MX" sz="2800" dirty="0" err="1" smtClean="0"/>
              <a:t>This</a:t>
            </a:r>
            <a:r>
              <a:rPr lang="es-MX" sz="2800" dirty="0" smtClean="0"/>
              <a:t> plan </a:t>
            </a:r>
            <a:r>
              <a:rPr lang="es-MX" sz="2800" dirty="0" err="1" smtClean="0"/>
              <a:t>unfolds</a:t>
            </a:r>
            <a:r>
              <a:rPr lang="es-MX" sz="2800" dirty="0" smtClean="0"/>
              <a:t> </a:t>
            </a:r>
            <a:r>
              <a:rPr lang="es-MX" sz="2800" dirty="0" err="1" smtClean="0"/>
              <a:t>thru</a:t>
            </a:r>
            <a:r>
              <a:rPr lang="es-MX" sz="2800" dirty="0" smtClean="0"/>
              <a:t> </a:t>
            </a:r>
            <a:r>
              <a:rPr lang="es-MX" sz="2800" dirty="0" err="1" smtClean="0"/>
              <a:t>the</a:t>
            </a:r>
            <a:r>
              <a:rPr lang="es-MX" sz="2800" dirty="0" smtClean="0"/>
              <a:t> </a:t>
            </a:r>
            <a:r>
              <a:rPr lang="es-MX" sz="2800" dirty="0" err="1" smtClean="0"/>
              <a:t>Bible</a:t>
            </a:r>
            <a:r>
              <a:rPr lang="es-MX" sz="2800" dirty="0" smtClean="0"/>
              <a:t> </a:t>
            </a:r>
            <a:r>
              <a:rPr lang="es-MX" sz="2800" dirty="0" err="1" smtClean="0"/>
              <a:t>from</a:t>
            </a:r>
            <a:r>
              <a:rPr lang="es-MX" sz="2800" dirty="0" smtClean="0"/>
              <a:t> </a:t>
            </a:r>
            <a:r>
              <a:rPr lang="es-MX" sz="2800" dirty="0" err="1" smtClean="0"/>
              <a:t>beginning</a:t>
            </a:r>
            <a:r>
              <a:rPr lang="es-MX" sz="2800" dirty="0" smtClean="0"/>
              <a:t> </a:t>
            </a:r>
            <a:r>
              <a:rPr lang="es-MX" sz="2800" dirty="0" err="1" smtClean="0"/>
              <a:t>to</a:t>
            </a:r>
            <a:r>
              <a:rPr lang="es-MX" sz="2800" dirty="0" smtClean="0"/>
              <a:t> </a:t>
            </a:r>
            <a:r>
              <a:rPr lang="es-MX" sz="2800" dirty="0" err="1" smtClean="0"/>
              <a:t>end</a:t>
            </a:r>
            <a:endParaRPr lang="es-MX" sz="2800" dirty="0"/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>
            <a:off x="1981200" y="4191000"/>
            <a:ext cx="5975176" cy="30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7812360" y="3429000"/>
            <a:ext cx="762000" cy="387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8000" dirty="0"/>
              <a:t>(</a:t>
            </a:r>
            <a:endParaRPr lang="es-MX" sz="3200" dirty="0"/>
          </a:p>
          <a:p>
            <a:pPr>
              <a:spcBef>
                <a:spcPct val="50000"/>
              </a:spcBef>
            </a:pPr>
            <a:endParaRPr lang="es-MX" sz="3200" dirty="0"/>
          </a:p>
          <a:p>
            <a:pPr>
              <a:spcBef>
                <a:spcPct val="50000"/>
              </a:spcBef>
            </a:pPr>
            <a:endParaRPr lang="es-MX" sz="8000" dirty="0"/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1600200" y="3429000"/>
            <a:ext cx="1447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8000"/>
              <a:t>)</a:t>
            </a:r>
          </a:p>
        </p:txBody>
      </p:sp>
      <p:sp>
        <p:nvSpPr>
          <p:cNvPr id="79879" name="Oval 7"/>
          <p:cNvSpPr>
            <a:spLocks noChangeArrowheads="1"/>
          </p:cNvSpPr>
          <p:nvPr/>
        </p:nvSpPr>
        <p:spPr bwMode="auto">
          <a:xfrm>
            <a:off x="5181600" y="1752600"/>
            <a:ext cx="2438400" cy="297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 flipV="1">
            <a:off x="6477000" y="2057400"/>
            <a:ext cx="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9881" name="Line 9"/>
          <p:cNvSpPr>
            <a:spLocks noChangeShapeType="1"/>
          </p:cNvSpPr>
          <p:nvPr/>
        </p:nvSpPr>
        <p:spPr bwMode="auto">
          <a:xfrm>
            <a:off x="5867400" y="2514600"/>
            <a:ext cx="121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9882" name="Line 10"/>
          <p:cNvSpPr>
            <a:spLocks noChangeShapeType="1"/>
          </p:cNvSpPr>
          <p:nvPr/>
        </p:nvSpPr>
        <p:spPr bwMode="auto">
          <a:xfrm>
            <a:off x="4953000" y="4221088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9883" name="Line 11"/>
          <p:cNvSpPr>
            <a:spLocks noChangeShapeType="1"/>
          </p:cNvSpPr>
          <p:nvPr/>
        </p:nvSpPr>
        <p:spPr bwMode="auto">
          <a:xfrm flipV="1">
            <a:off x="1447800" y="2667000"/>
            <a:ext cx="3733800" cy="1524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179512" y="4114800"/>
            <a:ext cx="1954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dirty="0" err="1" smtClean="0"/>
              <a:t>Eternity</a:t>
            </a:r>
            <a:r>
              <a:rPr lang="es-MX" sz="3200" dirty="0" smtClean="0"/>
              <a:t> </a:t>
            </a:r>
            <a:endParaRPr lang="es-MX" sz="3200" dirty="0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8172400" y="4077072"/>
            <a:ext cx="7200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dirty="0" smtClean="0"/>
              <a:t>Et.</a:t>
            </a:r>
            <a:r>
              <a:rPr lang="es-MX" sz="2800" dirty="0" smtClean="0"/>
              <a:t> </a:t>
            </a:r>
            <a:endParaRPr lang="es-MX" sz="28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7772400" cy="1143000"/>
          </a:xfrm>
        </p:spPr>
        <p:txBody>
          <a:bodyPr/>
          <a:lstStyle/>
          <a:p>
            <a:r>
              <a:rPr lang="es-MX" dirty="0" err="1" smtClean="0"/>
              <a:t>Ephesians</a:t>
            </a:r>
            <a:r>
              <a:rPr lang="es-MX" dirty="0" smtClean="0"/>
              <a:t> </a:t>
            </a:r>
            <a:r>
              <a:rPr lang="es-MX" dirty="0" err="1" smtClean="0"/>
              <a:t>Speaks</a:t>
            </a:r>
            <a:r>
              <a:rPr lang="es-MX" dirty="0" smtClean="0"/>
              <a:t> of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Blessing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16832"/>
            <a:ext cx="8062664" cy="4824536"/>
          </a:xfrm>
        </p:spPr>
        <p:txBody>
          <a:bodyPr/>
          <a:lstStyle/>
          <a:p>
            <a:r>
              <a:rPr lang="es-MX" sz="2400" b="1" dirty="0" smtClean="0"/>
              <a:t>1:3,4</a:t>
            </a:r>
            <a:r>
              <a:rPr lang="es-MX" sz="2400" dirty="0" smtClean="0"/>
              <a:t> – “</a:t>
            </a:r>
            <a:r>
              <a:rPr lang="en-US" sz="2400" dirty="0" smtClean="0"/>
              <a:t>Blessed </a:t>
            </a:r>
            <a:r>
              <a:rPr lang="en-US" sz="2400" i="1" dirty="0" smtClean="0"/>
              <a:t>be the God and Father of our Lord Jesus Christ, who hath blessed us with every spiritual blessing in the heavenly places in Christ: </a:t>
            </a:r>
            <a:r>
              <a:rPr lang="en-US" sz="2400" dirty="0" smtClean="0"/>
              <a:t>even as he chose us in him before the foundation of the world” </a:t>
            </a:r>
          </a:p>
          <a:p>
            <a:r>
              <a:rPr lang="es-MX" sz="2400" dirty="0" smtClean="0"/>
              <a:t> </a:t>
            </a:r>
            <a:r>
              <a:rPr lang="es-MX" sz="2400" b="1" dirty="0" smtClean="0"/>
              <a:t>1:9 </a:t>
            </a:r>
            <a:r>
              <a:rPr lang="es-MX" sz="2400" dirty="0"/>
              <a:t>– </a:t>
            </a:r>
            <a:r>
              <a:rPr lang="es-MX" sz="2400" dirty="0" smtClean="0"/>
              <a:t>“...</a:t>
            </a:r>
            <a:r>
              <a:rPr lang="es-MX" sz="2400" dirty="0" err="1" smtClean="0"/>
              <a:t>which</a:t>
            </a:r>
            <a:r>
              <a:rPr lang="es-MX" sz="2400" dirty="0" smtClean="0"/>
              <a:t> he </a:t>
            </a:r>
            <a:r>
              <a:rPr lang="es-MX" sz="2400" u="sng" dirty="0" err="1" smtClean="0"/>
              <a:t>purposed</a:t>
            </a:r>
            <a:r>
              <a:rPr lang="es-MX" sz="2400" dirty="0" smtClean="0"/>
              <a:t> in </a:t>
            </a:r>
            <a:r>
              <a:rPr lang="es-MX" sz="2400" dirty="0" err="1" smtClean="0"/>
              <a:t>him</a:t>
            </a:r>
            <a:r>
              <a:rPr lang="es-MX" sz="2400" dirty="0" smtClean="0"/>
              <a:t>”</a:t>
            </a:r>
            <a:endParaRPr lang="es-MX" sz="2400" dirty="0"/>
          </a:p>
          <a:p>
            <a:pPr>
              <a:lnSpc>
                <a:spcPct val="90000"/>
              </a:lnSpc>
            </a:pPr>
            <a:r>
              <a:rPr lang="es-MX" sz="2400" b="1" dirty="0"/>
              <a:t>1:11</a:t>
            </a:r>
            <a:r>
              <a:rPr lang="es-MX" sz="2400" dirty="0"/>
              <a:t> – </a:t>
            </a:r>
            <a:r>
              <a:rPr lang="es-MX" sz="2400" dirty="0" smtClean="0"/>
              <a:t>“...</a:t>
            </a:r>
            <a:r>
              <a:rPr lang="en-US" sz="2400" dirty="0" smtClean="0"/>
              <a:t> according to the </a:t>
            </a:r>
            <a:r>
              <a:rPr lang="en-US" sz="2400" u="sng" dirty="0" smtClean="0"/>
              <a:t>purpose</a:t>
            </a:r>
            <a:r>
              <a:rPr lang="en-US" sz="2400" dirty="0" smtClean="0"/>
              <a:t> of him who </a:t>
            </a:r>
            <a:r>
              <a:rPr lang="en-US" sz="2400" dirty="0" err="1" smtClean="0"/>
              <a:t>worketh</a:t>
            </a:r>
            <a:r>
              <a:rPr lang="en-US" sz="2400" dirty="0" smtClean="0"/>
              <a:t> all things</a:t>
            </a:r>
            <a:r>
              <a:rPr lang="es-MX" sz="2400" dirty="0" smtClean="0"/>
              <a:t>...”</a:t>
            </a:r>
            <a:endParaRPr lang="es-MX" sz="2400" dirty="0"/>
          </a:p>
          <a:p>
            <a:pPr>
              <a:lnSpc>
                <a:spcPct val="90000"/>
              </a:lnSpc>
            </a:pPr>
            <a:r>
              <a:rPr lang="es-MX" sz="2400" b="1" dirty="0"/>
              <a:t>1:11</a:t>
            </a:r>
            <a:r>
              <a:rPr lang="es-MX" sz="2400" dirty="0"/>
              <a:t> – </a:t>
            </a:r>
            <a:r>
              <a:rPr lang="es-MX" sz="2400" dirty="0" smtClean="0"/>
              <a:t>“...</a:t>
            </a:r>
            <a:r>
              <a:rPr lang="en-US" sz="2400" dirty="0" smtClean="0"/>
              <a:t>after the counsel of his will</a:t>
            </a:r>
            <a:r>
              <a:rPr lang="es-MX" sz="2400" dirty="0" smtClean="0"/>
              <a:t>”</a:t>
            </a:r>
            <a:endParaRPr lang="es-MX" sz="2400" dirty="0"/>
          </a:p>
          <a:p>
            <a:pPr>
              <a:lnSpc>
                <a:spcPct val="90000"/>
              </a:lnSpc>
            </a:pPr>
            <a:r>
              <a:rPr lang="es-MX" sz="2400" b="1" dirty="0"/>
              <a:t>3:11</a:t>
            </a:r>
            <a:r>
              <a:rPr lang="es-MX" sz="2400" dirty="0"/>
              <a:t> – </a:t>
            </a:r>
            <a:r>
              <a:rPr lang="es-MX" sz="2400" dirty="0" smtClean="0"/>
              <a:t>“...</a:t>
            </a:r>
            <a:r>
              <a:rPr lang="en-US" sz="2400" dirty="0" smtClean="0"/>
              <a:t> according to the </a:t>
            </a:r>
            <a:r>
              <a:rPr lang="en-US" sz="2400" u="sng" dirty="0" smtClean="0"/>
              <a:t>eternal purpose </a:t>
            </a:r>
            <a:r>
              <a:rPr lang="en-US" sz="2400" dirty="0" smtClean="0"/>
              <a:t>which he </a:t>
            </a:r>
            <a:r>
              <a:rPr lang="en-US" sz="2400" u="sng" dirty="0" smtClean="0"/>
              <a:t>purposed</a:t>
            </a:r>
            <a:r>
              <a:rPr lang="en-US" sz="2400" dirty="0" smtClean="0"/>
              <a:t> in Christ Jesus our Lord</a:t>
            </a:r>
            <a:r>
              <a:rPr lang="es-MX" sz="2400" dirty="0" smtClean="0"/>
              <a:t>”</a:t>
            </a:r>
            <a:endParaRPr lang="es-MX" sz="2400" dirty="0"/>
          </a:p>
          <a:p>
            <a:pPr>
              <a:lnSpc>
                <a:spcPct val="90000"/>
              </a:lnSpc>
            </a:pPr>
            <a:r>
              <a:rPr lang="es-MX" sz="2400" dirty="0" err="1" smtClean="0"/>
              <a:t>God</a:t>
            </a:r>
            <a:r>
              <a:rPr lang="es-MX" sz="2400" dirty="0" smtClean="0"/>
              <a:t> </a:t>
            </a:r>
            <a:r>
              <a:rPr lang="es-MX" sz="2400" dirty="0" err="1" smtClean="0"/>
              <a:t>is</a:t>
            </a:r>
            <a:r>
              <a:rPr lang="es-MX" sz="2400" dirty="0" smtClean="0"/>
              <a:t> Eternal, and </a:t>
            </a:r>
            <a:r>
              <a:rPr lang="es-MX" sz="2400" dirty="0" err="1" smtClean="0"/>
              <a:t>by</a:t>
            </a:r>
            <a:r>
              <a:rPr lang="es-MX" sz="2400" dirty="0" smtClean="0"/>
              <a:t> </a:t>
            </a:r>
            <a:r>
              <a:rPr lang="es-MX" sz="2400" dirty="0" err="1" smtClean="0"/>
              <a:t>this</a:t>
            </a:r>
            <a:r>
              <a:rPr lang="es-MX" sz="2400" dirty="0" smtClean="0"/>
              <a:t> </a:t>
            </a:r>
            <a:r>
              <a:rPr lang="es-MX" sz="2400" dirty="0" err="1" smtClean="0"/>
              <a:t>attribute</a:t>
            </a:r>
            <a:r>
              <a:rPr lang="es-MX" sz="2400" dirty="0" smtClean="0"/>
              <a:t>, he has </a:t>
            </a:r>
            <a:r>
              <a:rPr lang="es-MX" sz="2400" dirty="0" err="1" smtClean="0"/>
              <a:t>prepared</a:t>
            </a:r>
            <a:r>
              <a:rPr lang="es-MX" sz="2400" dirty="0" smtClean="0"/>
              <a:t> and </a:t>
            </a:r>
            <a:r>
              <a:rPr lang="es-MX" sz="2400" dirty="0" err="1" smtClean="0"/>
              <a:t>fulfilled</a:t>
            </a:r>
            <a:r>
              <a:rPr lang="es-MX" sz="2400" dirty="0" smtClean="0"/>
              <a:t> </a:t>
            </a:r>
            <a:r>
              <a:rPr lang="es-MX" sz="2400" dirty="0" err="1" smtClean="0"/>
              <a:t>his</a:t>
            </a:r>
            <a:r>
              <a:rPr lang="es-MX" sz="2400" dirty="0" smtClean="0"/>
              <a:t> </a:t>
            </a:r>
            <a:r>
              <a:rPr lang="es-MX" sz="2400" dirty="0" err="1" smtClean="0"/>
              <a:t>purpose</a:t>
            </a:r>
            <a:r>
              <a:rPr lang="es-MX" sz="2400" dirty="0" smtClean="0"/>
              <a:t> in </a:t>
            </a:r>
            <a:r>
              <a:rPr lang="es-MX" sz="2400" dirty="0" err="1" smtClean="0"/>
              <a:t>Jesus</a:t>
            </a:r>
            <a:r>
              <a:rPr lang="es-MX" sz="2400" dirty="0" smtClean="0"/>
              <a:t> </a:t>
            </a:r>
            <a:r>
              <a:rPr lang="es-MX" sz="2400" dirty="0" err="1" smtClean="0"/>
              <a:t>Christ</a:t>
            </a:r>
            <a:endParaRPr lang="es-MX" sz="2400" dirty="0" smtClean="0"/>
          </a:p>
          <a:p>
            <a:pPr>
              <a:lnSpc>
                <a:spcPct val="90000"/>
              </a:lnSpc>
            </a:pPr>
            <a:r>
              <a:rPr lang="es-MX" sz="2400" dirty="0" err="1" smtClean="0"/>
              <a:t>This</a:t>
            </a:r>
            <a:r>
              <a:rPr lang="es-MX" sz="2400" dirty="0" smtClean="0"/>
              <a:t> </a:t>
            </a:r>
            <a:r>
              <a:rPr lang="es-MX" sz="2400" dirty="0" err="1" smtClean="0"/>
              <a:t>is</a:t>
            </a:r>
            <a:r>
              <a:rPr lang="es-MX" sz="2400" dirty="0" smtClean="0"/>
              <a:t> </a:t>
            </a:r>
            <a:r>
              <a:rPr lang="es-MX" sz="2400" dirty="0" err="1" smtClean="0"/>
              <a:t>the</a:t>
            </a:r>
            <a:r>
              <a:rPr lang="es-MX" sz="2400" dirty="0" smtClean="0"/>
              <a:t> </a:t>
            </a:r>
            <a:r>
              <a:rPr lang="es-MX" sz="2400" dirty="0" err="1" smtClean="0"/>
              <a:t>story</a:t>
            </a:r>
            <a:r>
              <a:rPr lang="es-MX" sz="2400" dirty="0" smtClean="0"/>
              <a:t> of </a:t>
            </a:r>
            <a:r>
              <a:rPr lang="es-MX" sz="2400" dirty="0" err="1" smtClean="0"/>
              <a:t>the</a:t>
            </a:r>
            <a:r>
              <a:rPr lang="es-MX" sz="2400" dirty="0" smtClean="0"/>
              <a:t> </a:t>
            </a:r>
            <a:r>
              <a:rPr lang="es-MX" sz="2400" dirty="0" err="1" smtClean="0"/>
              <a:t>Bible</a:t>
            </a:r>
            <a:r>
              <a:rPr lang="es-MX" sz="2400" dirty="0" smtClean="0"/>
              <a:t>, </a:t>
            </a:r>
            <a:r>
              <a:rPr lang="es-MX" sz="2400" dirty="0" err="1" smtClean="0"/>
              <a:t>the</a:t>
            </a:r>
            <a:r>
              <a:rPr lang="es-MX" sz="2400" dirty="0" smtClean="0"/>
              <a:t> </a:t>
            </a:r>
            <a:r>
              <a:rPr lang="es-MX" sz="2400" dirty="0" err="1" smtClean="0"/>
              <a:t>unfolding</a:t>
            </a:r>
            <a:r>
              <a:rPr lang="es-MX" sz="2400" dirty="0" smtClean="0"/>
              <a:t> of </a:t>
            </a:r>
            <a:r>
              <a:rPr lang="es-MX" sz="2400" dirty="0" err="1" smtClean="0"/>
              <a:t>this</a:t>
            </a:r>
            <a:r>
              <a:rPr lang="es-MX" sz="2400" dirty="0" smtClean="0"/>
              <a:t> plan</a:t>
            </a:r>
            <a:endParaRPr lang="es-MX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533400"/>
            <a:ext cx="8028384" cy="1143000"/>
          </a:xfrm>
        </p:spPr>
        <p:txBody>
          <a:bodyPr/>
          <a:lstStyle/>
          <a:p>
            <a:r>
              <a:rPr lang="es-MX" dirty="0" err="1" smtClean="0"/>
              <a:t>Galatians</a:t>
            </a:r>
            <a:r>
              <a:rPr lang="es-MX" dirty="0" smtClean="0"/>
              <a:t> </a:t>
            </a:r>
            <a:r>
              <a:rPr lang="es-MX" dirty="0" err="1" smtClean="0"/>
              <a:t>Also</a:t>
            </a:r>
            <a:r>
              <a:rPr lang="es-MX" dirty="0" smtClean="0"/>
              <a:t> </a:t>
            </a:r>
            <a:r>
              <a:rPr lang="es-MX" dirty="0" err="1" smtClean="0"/>
              <a:t>Speaks</a:t>
            </a:r>
            <a:r>
              <a:rPr lang="es-MX" dirty="0" smtClean="0"/>
              <a:t> of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Blessing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72816"/>
            <a:ext cx="8208912" cy="4824536"/>
          </a:xfrm>
        </p:spPr>
        <p:txBody>
          <a:bodyPr/>
          <a:lstStyle/>
          <a:p>
            <a:r>
              <a:rPr lang="es-MX" sz="2000" b="1" dirty="0" smtClean="0"/>
              <a:t>3:8</a:t>
            </a:r>
            <a:r>
              <a:rPr lang="es-MX" sz="2000" dirty="0" smtClean="0"/>
              <a:t> – “</a:t>
            </a:r>
            <a:r>
              <a:rPr lang="en-US" sz="2000" dirty="0" smtClean="0"/>
              <a:t>And the scripture, foreseeing that God would justify the Gentiles by faith, preached the gospel beforehand unto Abraham, </a:t>
            </a:r>
            <a:r>
              <a:rPr lang="en-US" sz="2000" i="1" dirty="0" smtClean="0"/>
              <a:t>saying, In thee shall all the nations be blessed. </a:t>
            </a:r>
          </a:p>
          <a:p>
            <a:pPr lvl="1"/>
            <a:r>
              <a:rPr lang="es-MX" sz="2000" b="1" dirty="0" smtClean="0"/>
              <a:t>“And </a:t>
            </a:r>
            <a:r>
              <a:rPr lang="es-MX" sz="2000" b="1" dirty="0" err="1" smtClean="0"/>
              <a:t>the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scripture</a:t>
            </a:r>
            <a:r>
              <a:rPr lang="es-MX" sz="2000" b="1" dirty="0" smtClean="0"/>
              <a:t>” </a:t>
            </a:r>
            <a:r>
              <a:rPr lang="es-MX" sz="2000" dirty="0" smtClean="0"/>
              <a:t>– </a:t>
            </a:r>
            <a:r>
              <a:rPr lang="es-MX" sz="2000" dirty="0" err="1" smtClean="0"/>
              <a:t>Here</a:t>
            </a:r>
            <a:r>
              <a:rPr lang="es-MX" sz="2000" dirty="0" smtClean="0"/>
              <a:t> </a:t>
            </a:r>
            <a:r>
              <a:rPr lang="es-MX" sz="2000" dirty="0" err="1" smtClean="0"/>
              <a:t>it</a:t>
            </a:r>
            <a:r>
              <a:rPr lang="es-MX" sz="2000" dirty="0" smtClean="0"/>
              <a:t> </a:t>
            </a:r>
            <a:r>
              <a:rPr lang="es-MX" sz="2000" dirty="0" err="1" smtClean="0"/>
              <a:t>refers</a:t>
            </a:r>
            <a:r>
              <a:rPr lang="es-MX" sz="2000" dirty="0" smtClean="0"/>
              <a:t> </a:t>
            </a:r>
            <a:r>
              <a:rPr lang="es-MX" sz="2000" dirty="0" err="1" smtClean="0"/>
              <a:t>to</a:t>
            </a:r>
            <a:r>
              <a:rPr lang="es-MX" sz="2000" dirty="0" smtClean="0"/>
              <a:t> </a:t>
            </a:r>
            <a:r>
              <a:rPr lang="es-MX" sz="2000" dirty="0" err="1" smtClean="0"/>
              <a:t>the</a:t>
            </a:r>
            <a:r>
              <a:rPr lang="es-MX" sz="2000" dirty="0" smtClean="0"/>
              <a:t> O.T. (</a:t>
            </a:r>
            <a:r>
              <a:rPr lang="es-MX" sz="2000" dirty="0" err="1" smtClean="0"/>
              <a:t>Genesis</a:t>
            </a:r>
            <a:r>
              <a:rPr lang="es-MX" sz="2000" dirty="0" smtClean="0"/>
              <a:t> 12:1-3, et. al.)</a:t>
            </a:r>
          </a:p>
          <a:p>
            <a:pPr lvl="1"/>
            <a:r>
              <a:rPr lang="es-MX" sz="2000" b="1" dirty="0" smtClean="0"/>
              <a:t>“</a:t>
            </a:r>
            <a:r>
              <a:rPr lang="es-MX" sz="2000" b="1" dirty="0" err="1" smtClean="0"/>
              <a:t>Forseeing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that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God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would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justify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the</a:t>
            </a:r>
            <a:r>
              <a:rPr lang="es-MX" sz="2000" b="1" dirty="0" smtClean="0"/>
              <a:t> Gentiles </a:t>
            </a:r>
            <a:r>
              <a:rPr lang="es-MX" sz="2000" b="1" dirty="0" err="1" smtClean="0"/>
              <a:t>by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faith</a:t>
            </a:r>
            <a:r>
              <a:rPr lang="es-MX" sz="2000" b="1" dirty="0" smtClean="0"/>
              <a:t>” </a:t>
            </a:r>
            <a:r>
              <a:rPr lang="es-MX" sz="2000" dirty="0" smtClean="0"/>
              <a:t>– </a:t>
            </a:r>
            <a:r>
              <a:rPr lang="es-MX" sz="2000" dirty="0" err="1" smtClean="0"/>
              <a:t>Looking</a:t>
            </a:r>
            <a:r>
              <a:rPr lang="es-MX" sz="2000" dirty="0" smtClean="0"/>
              <a:t> </a:t>
            </a:r>
            <a:r>
              <a:rPr lang="es-MX" sz="2000" dirty="0" err="1" smtClean="0"/>
              <a:t>toward</a:t>
            </a:r>
            <a:r>
              <a:rPr lang="es-MX" sz="2000" dirty="0" smtClean="0"/>
              <a:t> </a:t>
            </a: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future</a:t>
            </a:r>
            <a:r>
              <a:rPr lang="es-MX" sz="2000" dirty="0" smtClean="0"/>
              <a:t>, </a:t>
            </a:r>
            <a:r>
              <a:rPr lang="es-MX" sz="2000" dirty="0" err="1" smtClean="0"/>
              <a:t>God</a:t>
            </a:r>
            <a:r>
              <a:rPr lang="es-MX" sz="2000" dirty="0" smtClean="0"/>
              <a:t> </a:t>
            </a:r>
            <a:r>
              <a:rPr lang="es-MX" sz="2000" dirty="0" err="1" smtClean="0"/>
              <a:t>would</a:t>
            </a:r>
            <a:r>
              <a:rPr lang="es-MX" sz="2000" dirty="0" smtClean="0"/>
              <a:t> </a:t>
            </a:r>
            <a:r>
              <a:rPr lang="es-MX" sz="2000" dirty="0" err="1" smtClean="0"/>
              <a:t>save</a:t>
            </a:r>
            <a:r>
              <a:rPr lang="es-MX" sz="2000" dirty="0" smtClean="0"/>
              <a:t> </a:t>
            </a:r>
            <a:r>
              <a:rPr lang="es-MX" sz="2000" dirty="0" err="1" smtClean="0"/>
              <a:t>the</a:t>
            </a:r>
            <a:r>
              <a:rPr lang="es-MX" sz="2000" dirty="0" smtClean="0"/>
              <a:t> Gentiles </a:t>
            </a:r>
            <a:r>
              <a:rPr lang="es-MX" sz="2000" dirty="0" err="1" smtClean="0"/>
              <a:t>through</a:t>
            </a:r>
            <a:r>
              <a:rPr lang="es-MX" sz="2000" dirty="0" smtClean="0"/>
              <a:t> </a:t>
            </a:r>
            <a:r>
              <a:rPr lang="es-MX" sz="2000" dirty="0" err="1" smtClean="0"/>
              <a:t>faith</a:t>
            </a:r>
            <a:r>
              <a:rPr lang="es-MX" sz="2000" dirty="0" smtClean="0"/>
              <a:t> (</a:t>
            </a:r>
            <a:r>
              <a:rPr lang="es-MX" sz="2000" dirty="0" err="1" smtClean="0"/>
              <a:t>like</a:t>
            </a:r>
            <a:r>
              <a:rPr lang="es-MX" sz="2000" dirty="0" smtClean="0"/>
              <a:t> </a:t>
            </a:r>
            <a:r>
              <a:rPr lang="es-MX" sz="2000" dirty="0" err="1" smtClean="0"/>
              <a:t>Abraham’s</a:t>
            </a:r>
            <a:r>
              <a:rPr lang="es-MX" sz="2000" dirty="0" smtClean="0"/>
              <a:t> </a:t>
            </a:r>
            <a:r>
              <a:rPr lang="es-MX" sz="2000" dirty="0" err="1" smtClean="0"/>
              <a:t>obedient</a:t>
            </a:r>
            <a:r>
              <a:rPr lang="es-MX" sz="2000" dirty="0" smtClean="0"/>
              <a:t> </a:t>
            </a:r>
            <a:r>
              <a:rPr lang="es-MX" sz="2000" dirty="0" err="1" smtClean="0"/>
              <a:t>faith</a:t>
            </a:r>
            <a:r>
              <a:rPr lang="es-MX" sz="2000" dirty="0" smtClean="0"/>
              <a:t>) </a:t>
            </a:r>
            <a:r>
              <a:rPr lang="es-MX" sz="2000" dirty="0" err="1" smtClean="0"/>
              <a:t>through</a:t>
            </a:r>
            <a:r>
              <a:rPr lang="es-MX" sz="2000" dirty="0" smtClean="0"/>
              <a:t> </a:t>
            </a:r>
            <a:r>
              <a:rPr lang="es-MX" sz="2000" dirty="0" err="1" smtClean="0"/>
              <a:t>Christ</a:t>
            </a:r>
            <a:r>
              <a:rPr lang="es-MX" sz="2000" dirty="0" smtClean="0"/>
              <a:t> </a:t>
            </a:r>
            <a:r>
              <a:rPr lang="es-MX" sz="2000" dirty="0" err="1" smtClean="0"/>
              <a:t>Jesus</a:t>
            </a:r>
            <a:r>
              <a:rPr lang="es-MX" sz="2000" dirty="0" smtClean="0"/>
              <a:t> (</a:t>
            </a:r>
            <a:r>
              <a:rPr lang="es-MX" sz="2000" dirty="0" err="1" smtClean="0"/>
              <a:t>Gal.</a:t>
            </a:r>
            <a:r>
              <a:rPr lang="es-MX" sz="2000" dirty="0" smtClean="0"/>
              <a:t> 3:6,7) </a:t>
            </a:r>
          </a:p>
          <a:p>
            <a:pPr lvl="1"/>
            <a:r>
              <a:rPr lang="es-MX" sz="2000" b="1" dirty="0" smtClean="0"/>
              <a:t>“</a:t>
            </a:r>
            <a:r>
              <a:rPr lang="es-MX" sz="2000" b="1" dirty="0" err="1" smtClean="0"/>
              <a:t>Preached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the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gospel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beforehand</a:t>
            </a:r>
            <a:r>
              <a:rPr lang="es-MX" sz="2000" b="1" dirty="0" smtClean="0"/>
              <a:t> unto Abraham” </a:t>
            </a:r>
            <a:r>
              <a:rPr lang="es-MX" sz="2000" dirty="0" smtClean="0"/>
              <a:t>– </a:t>
            </a:r>
            <a:r>
              <a:rPr lang="es-MX" sz="2000" dirty="0" err="1" smtClean="0"/>
              <a:t>This</a:t>
            </a:r>
            <a:r>
              <a:rPr lang="es-MX" sz="2000" dirty="0" smtClean="0"/>
              <a:t> </a:t>
            </a:r>
            <a:r>
              <a:rPr lang="es-MX" sz="2000" dirty="0" err="1" smtClean="0"/>
              <a:t>is</a:t>
            </a:r>
            <a:r>
              <a:rPr lang="es-MX" sz="2000" dirty="0" smtClean="0"/>
              <a:t> </a:t>
            </a: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good</a:t>
            </a:r>
            <a:r>
              <a:rPr lang="es-MX" sz="2000" dirty="0" smtClean="0"/>
              <a:t> </a:t>
            </a:r>
            <a:r>
              <a:rPr lang="es-MX" sz="2000" dirty="0" err="1" smtClean="0"/>
              <a:t>news</a:t>
            </a:r>
            <a:r>
              <a:rPr lang="es-MX" sz="2000" dirty="0" smtClean="0"/>
              <a:t> of </a:t>
            </a:r>
            <a:r>
              <a:rPr lang="es-MX" sz="2000" dirty="0" err="1" smtClean="0"/>
              <a:t>salvation</a:t>
            </a:r>
            <a:r>
              <a:rPr lang="es-MX" sz="2000" dirty="0" smtClean="0"/>
              <a:t>, </a:t>
            </a:r>
            <a:r>
              <a:rPr lang="es-MX" sz="2000" dirty="0" err="1" smtClean="0"/>
              <a:t>being</a:t>
            </a:r>
            <a:r>
              <a:rPr lang="es-MX" sz="2000" dirty="0" smtClean="0"/>
              <a:t> </a:t>
            </a:r>
            <a:r>
              <a:rPr lang="es-MX" sz="2000" dirty="0" err="1" smtClean="0"/>
              <a:t>preached</a:t>
            </a:r>
            <a:r>
              <a:rPr lang="es-MX" sz="2000" dirty="0" smtClean="0"/>
              <a:t> 2,000 </a:t>
            </a:r>
            <a:r>
              <a:rPr lang="es-MX" sz="2000" dirty="0" err="1" smtClean="0"/>
              <a:t>years</a:t>
            </a:r>
            <a:r>
              <a:rPr lang="es-MX" sz="2000" dirty="0" smtClean="0"/>
              <a:t> </a:t>
            </a:r>
            <a:r>
              <a:rPr lang="es-MX" sz="2000" dirty="0" err="1" smtClean="0"/>
              <a:t>before</a:t>
            </a:r>
            <a:r>
              <a:rPr lang="es-MX" sz="2000" dirty="0" smtClean="0"/>
              <a:t> </a:t>
            </a:r>
            <a:r>
              <a:rPr lang="es-MX" sz="2000" dirty="0" err="1" smtClean="0"/>
              <a:t>it’s</a:t>
            </a:r>
            <a:r>
              <a:rPr lang="es-MX" sz="2000" dirty="0" smtClean="0"/>
              <a:t> </a:t>
            </a:r>
            <a:r>
              <a:rPr lang="es-MX" sz="2000" dirty="0" err="1" smtClean="0"/>
              <a:t>fulfillment</a:t>
            </a:r>
            <a:endParaRPr lang="es-MX" sz="2000" dirty="0" smtClean="0"/>
          </a:p>
          <a:p>
            <a:pPr lvl="1"/>
            <a:r>
              <a:rPr lang="es-MX" sz="2000" b="1" dirty="0" smtClean="0"/>
              <a:t>“</a:t>
            </a:r>
            <a:r>
              <a:rPr lang="es-MX" sz="2000" b="1" dirty="0" err="1" smtClean="0"/>
              <a:t>Saying</a:t>
            </a:r>
            <a:r>
              <a:rPr lang="es-MX" sz="2000" b="1" dirty="0" smtClean="0"/>
              <a:t>, In </a:t>
            </a:r>
            <a:r>
              <a:rPr lang="es-MX" sz="2000" b="1" dirty="0" err="1" smtClean="0"/>
              <a:t>thee</a:t>
            </a:r>
            <a:r>
              <a:rPr lang="es-MX" sz="2000" b="1" dirty="0" smtClean="0"/>
              <a:t>” </a:t>
            </a:r>
            <a:r>
              <a:rPr lang="es-MX" sz="2000" dirty="0" smtClean="0"/>
              <a:t>– In </a:t>
            </a:r>
            <a:r>
              <a:rPr lang="es-MX" sz="2000" dirty="0" err="1" smtClean="0"/>
              <a:t>the</a:t>
            </a:r>
            <a:r>
              <a:rPr lang="es-MX" sz="2000" dirty="0" smtClean="0"/>
              <a:t> “</a:t>
            </a:r>
            <a:r>
              <a:rPr lang="es-MX" sz="2000" dirty="0" err="1" smtClean="0"/>
              <a:t>descendant</a:t>
            </a:r>
            <a:r>
              <a:rPr lang="es-MX" sz="2000" dirty="0" smtClean="0"/>
              <a:t>” of Abraham, </a:t>
            </a:r>
            <a:r>
              <a:rPr lang="es-MX" sz="2000" dirty="0" err="1" smtClean="0"/>
              <a:t>Christ</a:t>
            </a:r>
            <a:r>
              <a:rPr lang="es-MX" sz="2000" dirty="0" smtClean="0"/>
              <a:t> (</a:t>
            </a:r>
            <a:r>
              <a:rPr lang="es-MX" sz="2000" dirty="0" err="1" smtClean="0"/>
              <a:t>this</a:t>
            </a:r>
            <a:r>
              <a:rPr lang="es-MX" sz="2000" dirty="0" smtClean="0"/>
              <a:t> </a:t>
            </a:r>
            <a:r>
              <a:rPr lang="es-MX" sz="2000" dirty="0" err="1" smtClean="0"/>
              <a:t>is</a:t>
            </a:r>
            <a:r>
              <a:rPr lang="es-MX" sz="2000" dirty="0" smtClean="0"/>
              <a:t> </a:t>
            </a:r>
            <a:r>
              <a:rPr lang="es-MX" sz="2000" dirty="0" err="1" smtClean="0"/>
              <a:t>explaine</a:t>
            </a:r>
            <a:r>
              <a:rPr lang="es-MX" sz="2000" dirty="0" smtClean="0"/>
              <a:t> in 3:16 “</a:t>
            </a:r>
            <a:r>
              <a:rPr lang="en-US" sz="2000" dirty="0" smtClean="0"/>
              <a:t>And to thy seed, which is Christ”</a:t>
            </a:r>
            <a:endParaRPr lang="es-MX" sz="2000" b="1" dirty="0" smtClean="0"/>
          </a:p>
          <a:p>
            <a:pPr lvl="1"/>
            <a:r>
              <a:rPr lang="es-MX" sz="2000" b="1" dirty="0" smtClean="0"/>
              <a:t>“</a:t>
            </a:r>
            <a:r>
              <a:rPr lang="es-MX" sz="2000" b="1" dirty="0" err="1" smtClean="0"/>
              <a:t>Shall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all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the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nations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be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blessed</a:t>
            </a:r>
            <a:r>
              <a:rPr lang="es-MX" sz="2000" b="1" dirty="0" smtClean="0"/>
              <a:t>” </a:t>
            </a:r>
            <a:r>
              <a:rPr lang="es-MX" sz="2000" dirty="0" smtClean="0"/>
              <a:t>– </a:t>
            </a:r>
            <a:r>
              <a:rPr lang="es-MX" sz="2000" dirty="0" err="1" smtClean="0"/>
              <a:t>Both</a:t>
            </a:r>
            <a:r>
              <a:rPr lang="es-MX" sz="2000" dirty="0" smtClean="0"/>
              <a:t> </a:t>
            </a:r>
            <a:r>
              <a:rPr lang="es-MX" sz="2000" dirty="0" err="1" smtClean="0"/>
              <a:t>Jew</a:t>
            </a:r>
            <a:r>
              <a:rPr lang="es-MX" sz="2000" dirty="0" smtClean="0"/>
              <a:t> and </a:t>
            </a:r>
            <a:r>
              <a:rPr lang="es-MX" sz="2000" dirty="0" err="1" smtClean="0"/>
              <a:t>Gentile</a:t>
            </a:r>
            <a:r>
              <a:rPr lang="es-MX" sz="2000" dirty="0" smtClean="0"/>
              <a:t>, “</a:t>
            </a:r>
            <a:r>
              <a:rPr lang="es-MX" sz="2000" dirty="0" err="1" smtClean="0"/>
              <a:t>all</a:t>
            </a:r>
            <a:r>
              <a:rPr lang="es-MX" sz="2000" dirty="0" smtClean="0"/>
              <a:t>” </a:t>
            </a:r>
            <a:r>
              <a:rPr lang="es-MX" sz="2000" dirty="0" err="1" smtClean="0"/>
              <a:t>would</a:t>
            </a:r>
            <a:r>
              <a:rPr lang="es-MX" sz="2000" dirty="0" smtClean="0"/>
              <a:t> </a:t>
            </a:r>
            <a:r>
              <a:rPr lang="es-MX" sz="2000" dirty="0" err="1" smtClean="0"/>
              <a:t>be</a:t>
            </a:r>
            <a:r>
              <a:rPr lang="es-MX" sz="2000" dirty="0" smtClean="0"/>
              <a:t> </a:t>
            </a:r>
            <a:r>
              <a:rPr lang="es-MX" sz="2000" dirty="0" err="1" smtClean="0"/>
              <a:t>blessed</a:t>
            </a:r>
            <a:r>
              <a:rPr lang="es-MX" sz="2000" dirty="0" smtClean="0"/>
              <a:t> in </a:t>
            </a:r>
            <a:r>
              <a:rPr lang="es-MX" sz="2000" dirty="0" err="1" smtClean="0"/>
              <a:t>Jesus</a:t>
            </a:r>
            <a:r>
              <a:rPr lang="es-MX" sz="2000" dirty="0" smtClean="0"/>
              <a:t> </a:t>
            </a:r>
            <a:r>
              <a:rPr lang="es-MX" sz="2000" dirty="0" err="1" smtClean="0"/>
              <a:t>Christ</a:t>
            </a:r>
            <a:r>
              <a:rPr lang="es-MX" sz="2000" dirty="0" smtClean="0"/>
              <a:t> (</a:t>
            </a:r>
            <a:r>
              <a:rPr lang="es-MX" sz="2000" dirty="0" err="1" smtClean="0"/>
              <a:t>that</a:t>
            </a:r>
            <a:r>
              <a:rPr lang="es-MX" sz="2000" dirty="0" smtClean="0"/>
              <a:t> </a:t>
            </a:r>
            <a:r>
              <a:rPr lang="es-MX" sz="2000" dirty="0" err="1" smtClean="0"/>
              <a:t>is</a:t>
            </a:r>
            <a:r>
              <a:rPr lang="es-MX" sz="2000" dirty="0" smtClean="0"/>
              <a:t>, </a:t>
            </a:r>
            <a:r>
              <a:rPr lang="es-MX" sz="2000" dirty="0" err="1" smtClean="0"/>
              <a:t>all</a:t>
            </a:r>
            <a:r>
              <a:rPr lang="es-MX" sz="2000" dirty="0" smtClean="0"/>
              <a:t> </a:t>
            </a:r>
            <a:r>
              <a:rPr lang="es-MX" sz="2000" dirty="0" err="1" smtClean="0"/>
              <a:t>having</a:t>
            </a:r>
            <a:r>
              <a:rPr lang="es-MX" sz="2000" dirty="0" smtClean="0"/>
              <a:t> </a:t>
            </a:r>
            <a:r>
              <a:rPr lang="es-MX" sz="2000" dirty="0" err="1" smtClean="0"/>
              <a:t>Abraham’s</a:t>
            </a:r>
            <a:r>
              <a:rPr lang="es-MX" sz="2000" dirty="0" smtClean="0"/>
              <a:t> </a:t>
            </a:r>
            <a:r>
              <a:rPr lang="es-MX" sz="2000" dirty="0" err="1" smtClean="0"/>
              <a:t>obedient</a:t>
            </a:r>
            <a:r>
              <a:rPr lang="es-MX" sz="2000" dirty="0" smtClean="0"/>
              <a:t> </a:t>
            </a:r>
            <a:r>
              <a:rPr lang="es-MX" sz="2000" dirty="0" err="1" smtClean="0"/>
              <a:t>faith</a:t>
            </a:r>
            <a:r>
              <a:rPr lang="es-MX" sz="2000" dirty="0" smtClean="0"/>
              <a:t>)</a:t>
            </a:r>
            <a:endParaRPr lang="es-MX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57200"/>
            <a:ext cx="7021513" cy="1143000"/>
          </a:xfrm>
        </p:spPr>
        <p:txBody>
          <a:bodyPr/>
          <a:lstStyle/>
          <a:p>
            <a:r>
              <a:rPr lang="es-MX" sz="4800" dirty="0" err="1" smtClean="0"/>
              <a:t>The</a:t>
            </a:r>
            <a:r>
              <a:rPr lang="es-MX" sz="4800" dirty="0" smtClean="0"/>
              <a:t> </a:t>
            </a:r>
            <a:r>
              <a:rPr lang="es-MX" sz="4800" dirty="0" err="1" smtClean="0"/>
              <a:t>Three-Fold</a:t>
            </a:r>
            <a:r>
              <a:rPr lang="es-MX" sz="4800" dirty="0" smtClean="0"/>
              <a:t> </a:t>
            </a:r>
            <a:r>
              <a:rPr lang="es-MX" sz="4800" dirty="0" err="1" smtClean="0"/>
              <a:t>Promise</a:t>
            </a:r>
            <a:endParaRPr lang="es-MX" sz="4800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8840"/>
            <a:ext cx="7376864" cy="4392488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s-MX" dirty="0" err="1" smtClean="0"/>
              <a:t>Gen</a:t>
            </a:r>
            <a:r>
              <a:rPr lang="es-MX" dirty="0" err="1"/>
              <a:t>.</a:t>
            </a:r>
            <a:r>
              <a:rPr lang="es-MX" dirty="0"/>
              <a:t> 12:1 – </a:t>
            </a:r>
            <a:r>
              <a:rPr lang="es-MX" dirty="0" smtClean="0"/>
              <a:t>LAND </a:t>
            </a:r>
            <a:r>
              <a:rPr lang="es-MX" dirty="0" err="1" smtClean="0"/>
              <a:t>promise</a:t>
            </a:r>
            <a:r>
              <a:rPr lang="es-MX" dirty="0" smtClean="0"/>
              <a:t> </a:t>
            </a:r>
            <a:endParaRPr lang="es-MX" dirty="0"/>
          </a:p>
          <a:p>
            <a:pPr marL="742950" indent="-742950">
              <a:buFont typeface="+mj-lt"/>
              <a:buAutoNum type="arabicPeriod"/>
            </a:pPr>
            <a:r>
              <a:rPr lang="es-MX" dirty="0" err="1" smtClean="0"/>
              <a:t>Gen</a:t>
            </a:r>
            <a:r>
              <a:rPr lang="es-MX" dirty="0" err="1"/>
              <a:t>.</a:t>
            </a:r>
            <a:r>
              <a:rPr lang="es-MX" dirty="0"/>
              <a:t> 12:2 – </a:t>
            </a:r>
            <a:r>
              <a:rPr lang="es-MX" dirty="0" smtClean="0"/>
              <a:t>NATION </a:t>
            </a:r>
            <a:r>
              <a:rPr lang="es-MX" dirty="0" err="1" smtClean="0"/>
              <a:t>promise</a:t>
            </a:r>
            <a:endParaRPr lang="es-MX" dirty="0"/>
          </a:p>
          <a:p>
            <a:pPr marL="742950" indent="-742950">
              <a:buFont typeface="+mj-lt"/>
              <a:buAutoNum type="arabicPeriod"/>
            </a:pPr>
            <a:r>
              <a:rPr lang="es-MX" dirty="0" err="1" smtClean="0"/>
              <a:t>Gen</a:t>
            </a:r>
            <a:r>
              <a:rPr lang="es-MX" dirty="0" err="1"/>
              <a:t>.</a:t>
            </a:r>
            <a:r>
              <a:rPr lang="es-MX" dirty="0"/>
              <a:t> 12:3 – </a:t>
            </a:r>
            <a:r>
              <a:rPr lang="es-MX" dirty="0" smtClean="0"/>
              <a:t>SEED </a:t>
            </a:r>
            <a:r>
              <a:rPr lang="es-MX" dirty="0" err="1" smtClean="0"/>
              <a:t>promise</a:t>
            </a:r>
            <a:r>
              <a:rPr lang="es-MX" dirty="0" smtClean="0"/>
              <a:t> </a:t>
            </a:r>
            <a:endParaRPr lang="es-MX" dirty="0"/>
          </a:p>
          <a:p>
            <a:r>
              <a:rPr lang="es-MX" dirty="0" smtClean="0"/>
              <a:t>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Story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Bible</a:t>
            </a:r>
            <a:r>
              <a:rPr lang="es-MX" dirty="0" smtClean="0"/>
              <a:t>,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Scriptures</a:t>
            </a:r>
            <a:r>
              <a:rPr lang="es-MX" dirty="0" smtClean="0"/>
              <a:t> </a:t>
            </a:r>
            <a:r>
              <a:rPr lang="es-MX" dirty="0" err="1" smtClean="0"/>
              <a:t>telling</a:t>
            </a:r>
            <a:r>
              <a:rPr lang="es-MX" dirty="0" smtClean="0"/>
              <a:t> </a:t>
            </a:r>
            <a:r>
              <a:rPr lang="es-MX" dirty="0" err="1" smtClean="0"/>
              <a:t>us</a:t>
            </a:r>
            <a:r>
              <a:rPr lang="es-MX" dirty="0" smtClean="0"/>
              <a:t> </a:t>
            </a:r>
            <a:r>
              <a:rPr lang="es-MX" dirty="0" err="1" smtClean="0"/>
              <a:t>how</a:t>
            </a:r>
            <a:r>
              <a:rPr lang="es-MX" dirty="0" smtClean="0"/>
              <a:t> </a:t>
            </a:r>
            <a:r>
              <a:rPr lang="es-MX" dirty="0" err="1" smtClean="0"/>
              <a:t>these</a:t>
            </a:r>
            <a:r>
              <a:rPr lang="es-MX" dirty="0" smtClean="0"/>
              <a:t> </a:t>
            </a:r>
            <a:r>
              <a:rPr lang="es-MX" dirty="0" err="1" smtClean="0"/>
              <a:t>were</a:t>
            </a:r>
            <a:r>
              <a:rPr lang="es-MX" dirty="0" smtClean="0"/>
              <a:t> </a:t>
            </a:r>
            <a:r>
              <a:rPr lang="es-MX" dirty="0" err="1" smtClean="0"/>
              <a:t>fulfilled</a:t>
            </a:r>
            <a:r>
              <a:rPr lang="es-MX" dirty="0" smtClean="0"/>
              <a:t>, </a:t>
            </a:r>
            <a:r>
              <a:rPr lang="es-MX" dirty="0" err="1" smtClean="0"/>
              <a:t>one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one</a:t>
            </a:r>
            <a:endParaRPr lang="es-MX" dirty="0" smtClean="0"/>
          </a:p>
          <a:p>
            <a:r>
              <a:rPr lang="es-MX" dirty="0" smtClean="0"/>
              <a:t>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Theme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Bible</a:t>
            </a:r>
            <a:r>
              <a:rPr lang="es-MX" dirty="0" smtClean="0"/>
              <a:t> </a:t>
            </a:r>
            <a:endParaRPr lang="es-MX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Genesis</a:t>
            </a:r>
            <a:r>
              <a:rPr lang="es-MX" dirty="0" smtClean="0"/>
              <a:t> </a:t>
            </a:r>
            <a:r>
              <a:rPr lang="es-MX" dirty="0"/>
              <a:t>12:1-- </a:t>
            </a:r>
            <a:r>
              <a:rPr lang="es-MX" b="1" dirty="0" smtClean="0"/>
              <a:t>LAND</a:t>
            </a:r>
            <a:endParaRPr lang="es-MX" b="1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844824"/>
            <a:ext cx="8064896" cy="5400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s-MX" sz="2800" dirty="0" smtClean="0">
                <a:latin typeface="Times New Roman" charset="0"/>
              </a:rPr>
              <a:t>“</a:t>
            </a:r>
            <a:r>
              <a:rPr lang="en-US" sz="2800" i="1" dirty="0" smtClean="0"/>
              <a:t>Get thee out of thy country, and from thy kindred, and from thy father's house, </a:t>
            </a:r>
            <a:r>
              <a:rPr lang="en-US" sz="2800" b="1" i="1" dirty="0" smtClean="0"/>
              <a:t>unto the land</a:t>
            </a:r>
            <a:r>
              <a:rPr lang="en-US" sz="2800" i="1" dirty="0" smtClean="0"/>
              <a:t> that I will show thee”</a:t>
            </a:r>
            <a:endParaRPr lang="es-MX" sz="2800" i="1" dirty="0"/>
          </a:p>
          <a:p>
            <a:pPr>
              <a:lnSpc>
                <a:spcPct val="90000"/>
              </a:lnSpc>
            </a:pPr>
            <a:r>
              <a:rPr lang="es-MX" sz="2800" dirty="0"/>
              <a:t>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land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LAND of CANAAN, </a:t>
            </a:r>
            <a:r>
              <a:rPr lang="es-MX" dirty="0"/>
              <a:t>12:5-7</a:t>
            </a:r>
          </a:p>
          <a:p>
            <a:pPr>
              <a:lnSpc>
                <a:spcPct val="90000"/>
              </a:lnSpc>
            </a:pPr>
            <a:r>
              <a:rPr lang="es-MX" dirty="0"/>
              <a:t>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was</a:t>
            </a:r>
            <a:r>
              <a:rPr lang="es-MX" dirty="0" smtClean="0"/>
              <a:t> a </a:t>
            </a:r>
            <a:r>
              <a:rPr lang="es-MX" dirty="0" err="1" smtClean="0"/>
              <a:t>land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his</a:t>
            </a:r>
            <a:r>
              <a:rPr lang="es-MX" dirty="0" smtClean="0"/>
              <a:t> </a:t>
            </a:r>
            <a:r>
              <a:rPr lang="es-MX" dirty="0" err="1" smtClean="0"/>
              <a:t>descendents</a:t>
            </a:r>
            <a:r>
              <a:rPr lang="es-MX" dirty="0" smtClean="0"/>
              <a:t> (v.7)</a:t>
            </a:r>
            <a:endParaRPr lang="es-MX" dirty="0"/>
          </a:p>
          <a:p>
            <a:pPr>
              <a:lnSpc>
                <a:spcPct val="90000"/>
              </a:lnSpc>
            </a:pPr>
            <a:r>
              <a:rPr lang="es-MX" dirty="0"/>
              <a:t>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land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geographic</a:t>
            </a:r>
            <a:r>
              <a:rPr lang="es-MX" dirty="0" smtClean="0"/>
              <a:t> center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Bible</a:t>
            </a:r>
            <a:r>
              <a:rPr lang="es-MX" dirty="0" smtClean="0"/>
              <a:t>  </a:t>
            </a:r>
            <a:endParaRPr lang="es-MX" dirty="0"/>
          </a:p>
          <a:p>
            <a:pPr>
              <a:lnSpc>
                <a:spcPct val="90000"/>
              </a:lnSpc>
            </a:pPr>
            <a:r>
              <a:rPr lang="es-MX" dirty="0"/>
              <a:t>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land</a:t>
            </a:r>
            <a:r>
              <a:rPr lang="es-MX" dirty="0" smtClean="0"/>
              <a:t> </a:t>
            </a:r>
            <a:r>
              <a:rPr lang="es-MX" dirty="0" err="1" smtClean="0"/>
              <a:t>became</a:t>
            </a:r>
            <a:r>
              <a:rPr lang="es-MX" dirty="0" smtClean="0"/>
              <a:t> a </a:t>
            </a:r>
            <a:r>
              <a:rPr lang="es-MX" dirty="0" err="1" smtClean="0"/>
              <a:t>covenant</a:t>
            </a:r>
            <a:r>
              <a:rPr lang="es-MX" dirty="0" smtClean="0"/>
              <a:t> </a:t>
            </a:r>
            <a:r>
              <a:rPr lang="es-MX" dirty="0" err="1" smtClean="0"/>
              <a:t>between</a:t>
            </a:r>
            <a:r>
              <a:rPr lang="es-MX" dirty="0" smtClean="0"/>
              <a:t> </a:t>
            </a:r>
            <a:r>
              <a:rPr lang="es-MX" dirty="0" err="1" smtClean="0"/>
              <a:t>God</a:t>
            </a:r>
            <a:r>
              <a:rPr lang="es-MX" dirty="0" smtClean="0"/>
              <a:t> and Abraham, </a:t>
            </a:r>
            <a:r>
              <a:rPr lang="es-MX" dirty="0"/>
              <a:t>Gen.15:18-21</a:t>
            </a:r>
          </a:p>
          <a:p>
            <a:pPr>
              <a:lnSpc>
                <a:spcPct val="90000"/>
              </a:lnSpc>
            </a:pPr>
            <a:r>
              <a:rPr lang="es-MX" dirty="0"/>
              <a:t>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land-promise</a:t>
            </a:r>
            <a:r>
              <a:rPr lang="es-MX" dirty="0" smtClean="0"/>
              <a:t> of </a:t>
            </a:r>
            <a:r>
              <a:rPr lang="es-MX" dirty="0" err="1" smtClean="0"/>
              <a:t>Genesis</a:t>
            </a:r>
            <a:r>
              <a:rPr lang="es-MX" dirty="0" smtClean="0"/>
              <a:t> 12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fulfilled</a:t>
            </a:r>
            <a:r>
              <a:rPr lang="es-MX" dirty="0" smtClean="0"/>
              <a:t> </a:t>
            </a:r>
            <a:r>
              <a:rPr lang="es-MX" dirty="0" err="1" smtClean="0"/>
              <a:t>until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Israelites</a:t>
            </a:r>
            <a:r>
              <a:rPr lang="es-MX" dirty="0" smtClean="0"/>
              <a:t> </a:t>
            </a:r>
            <a:r>
              <a:rPr lang="es-MX" dirty="0" err="1" smtClean="0"/>
              <a:t>took</a:t>
            </a:r>
            <a:r>
              <a:rPr lang="es-MX" dirty="0" smtClean="0"/>
              <a:t> </a:t>
            </a:r>
            <a:r>
              <a:rPr lang="es-MX" dirty="0" err="1" smtClean="0"/>
              <a:t>possesion</a:t>
            </a:r>
            <a:r>
              <a:rPr lang="es-MX" dirty="0" smtClean="0"/>
              <a:t> of </a:t>
            </a:r>
            <a:r>
              <a:rPr lang="es-MX" dirty="0" err="1" smtClean="0"/>
              <a:t>it</a:t>
            </a:r>
            <a:r>
              <a:rPr lang="es-MX" dirty="0" smtClean="0"/>
              <a:t> 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book</a:t>
            </a:r>
            <a:r>
              <a:rPr lang="es-MX" dirty="0" smtClean="0"/>
              <a:t> of Joshua </a:t>
            </a:r>
            <a:r>
              <a:rPr lang="es-MX" dirty="0"/>
              <a:t>(21:43-45; </a:t>
            </a:r>
            <a:r>
              <a:rPr lang="es-MX" dirty="0" smtClean="0"/>
              <a:t>23:14-16) </a:t>
            </a:r>
            <a:r>
              <a:rPr lang="es-MX" b="1" dirty="0" err="1" smtClean="0"/>
              <a:t>Genesis</a:t>
            </a:r>
            <a:r>
              <a:rPr lang="es-MX" b="1" dirty="0" smtClean="0"/>
              <a:t> – Joshua</a:t>
            </a:r>
            <a:endParaRPr lang="es-MX" b="1" dirty="0"/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457200" y="2438400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MX"/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304800" y="25146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MX"/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1828800" y="1676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MX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Genesis</a:t>
            </a:r>
            <a:r>
              <a:rPr lang="es-MX" dirty="0" smtClean="0"/>
              <a:t> </a:t>
            </a:r>
            <a:r>
              <a:rPr lang="es-MX" dirty="0"/>
              <a:t>12:2 -- </a:t>
            </a:r>
            <a:r>
              <a:rPr lang="es-MX" b="1" dirty="0" smtClean="0"/>
              <a:t>NATION</a:t>
            </a:r>
            <a:endParaRPr lang="es-MX" b="1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8458200" cy="4251176"/>
          </a:xfrm>
        </p:spPr>
        <p:txBody>
          <a:bodyPr/>
          <a:lstStyle/>
          <a:p>
            <a:pPr>
              <a:buFontTx/>
              <a:buNone/>
            </a:pPr>
            <a:r>
              <a:rPr lang="es-MX" sz="2800" dirty="0" smtClean="0">
                <a:latin typeface="Times New Roman" charset="0"/>
              </a:rPr>
              <a:t>“</a:t>
            </a:r>
            <a:r>
              <a:rPr lang="en-US" sz="2800" dirty="0" smtClean="0"/>
              <a:t>And I will make of thee a great nation, and I will bless thee, and make thy name great; and be thou a blessing” </a:t>
            </a:r>
            <a:endParaRPr lang="es-MX" sz="2800" dirty="0">
              <a:latin typeface="Times New Roman" charset="0"/>
            </a:endParaRPr>
          </a:p>
          <a:p>
            <a:r>
              <a:rPr lang="es-MX" dirty="0" err="1" smtClean="0"/>
              <a:t>But</a:t>
            </a:r>
            <a:r>
              <a:rPr lang="es-MX" dirty="0" smtClean="0"/>
              <a:t>, </a:t>
            </a:r>
            <a:r>
              <a:rPr lang="es-MX" dirty="0" err="1" smtClean="0"/>
              <a:t>How</a:t>
            </a:r>
            <a:r>
              <a:rPr lang="es-MX" dirty="0" smtClean="0"/>
              <a:t>? Sarah barren, </a:t>
            </a:r>
            <a:r>
              <a:rPr lang="es-MX" dirty="0"/>
              <a:t>Abraham </a:t>
            </a:r>
            <a:r>
              <a:rPr lang="es-MX" dirty="0" err="1" smtClean="0"/>
              <a:t>old</a:t>
            </a:r>
            <a:r>
              <a:rPr lang="es-MX" dirty="0" smtClean="0"/>
              <a:t> (11:30)</a:t>
            </a:r>
            <a:endParaRPr lang="es-MX" dirty="0"/>
          </a:p>
          <a:p>
            <a:r>
              <a:rPr lang="es-MX" dirty="0" err="1" smtClean="0"/>
              <a:t>Would</a:t>
            </a:r>
            <a:r>
              <a:rPr lang="es-MX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</a:t>
            </a:r>
            <a:r>
              <a:rPr lang="es-MX" dirty="0" err="1" smtClean="0"/>
              <a:t>his</a:t>
            </a:r>
            <a:r>
              <a:rPr lang="es-MX" dirty="0" smtClean="0"/>
              <a:t> </a:t>
            </a:r>
            <a:r>
              <a:rPr lang="es-MX" dirty="0" err="1" smtClean="0"/>
              <a:t>own</a:t>
            </a:r>
            <a:r>
              <a:rPr lang="es-MX" dirty="0" smtClean="0"/>
              <a:t> </a:t>
            </a:r>
            <a:r>
              <a:rPr lang="es-MX" dirty="0" err="1" smtClean="0"/>
              <a:t>heir</a:t>
            </a:r>
            <a:r>
              <a:rPr lang="es-MX" dirty="0" smtClean="0"/>
              <a:t>,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through</a:t>
            </a:r>
            <a:r>
              <a:rPr lang="es-MX" dirty="0" smtClean="0"/>
              <a:t> </a:t>
            </a:r>
            <a:r>
              <a:rPr lang="es-MX" dirty="0" err="1" smtClean="0"/>
              <a:t>his</a:t>
            </a:r>
            <a:r>
              <a:rPr lang="es-MX" dirty="0" smtClean="0"/>
              <a:t> </a:t>
            </a:r>
            <a:r>
              <a:rPr lang="es-MX" dirty="0" err="1" smtClean="0"/>
              <a:t>servant</a:t>
            </a:r>
            <a:r>
              <a:rPr lang="es-MX" dirty="0" smtClean="0"/>
              <a:t> Eliezer of </a:t>
            </a:r>
            <a:r>
              <a:rPr lang="es-MX" dirty="0" err="1" smtClean="0"/>
              <a:t>Damascus</a:t>
            </a:r>
            <a:r>
              <a:rPr lang="es-MX" dirty="0" smtClean="0"/>
              <a:t>, as he </a:t>
            </a:r>
            <a:r>
              <a:rPr lang="es-MX" dirty="0" err="1" smtClean="0"/>
              <a:t>thought</a:t>
            </a:r>
            <a:r>
              <a:rPr lang="es-MX" dirty="0" smtClean="0"/>
              <a:t> </a:t>
            </a:r>
            <a:r>
              <a:rPr lang="es-MX" dirty="0"/>
              <a:t>(15:3,4)</a:t>
            </a:r>
          </a:p>
          <a:p>
            <a:r>
              <a:rPr lang="es-MX" dirty="0" err="1" smtClean="0"/>
              <a:t>His</a:t>
            </a:r>
            <a:r>
              <a:rPr lang="es-MX" dirty="0" smtClean="0"/>
              <a:t> </a:t>
            </a:r>
            <a:r>
              <a:rPr lang="es-MX" dirty="0" err="1" smtClean="0"/>
              <a:t>seed</a:t>
            </a:r>
            <a:r>
              <a:rPr lang="es-MX" dirty="0" smtClean="0"/>
              <a:t> as </a:t>
            </a:r>
            <a:r>
              <a:rPr lang="es-MX" dirty="0" err="1" smtClean="0"/>
              <a:t>numerous</a:t>
            </a:r>
            <a:r>
              <a:rPr lang="es-MX" dirty="0" smtClean="0"/>
              <a:t> as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stars</a:t>
            </a:r>
            <a:r>
              <a:rPr lang="es-MX" dirty="0" smtClean="0"/>
              <a:t> (</a:t>
            </a:r>
            <a:r>
              <a:rPr lang="es-MX" dirty="0"/>
              <a:t>15:5)</a:t>
            </a:r>
          </a:p>
          <a:p>
            <a:r>
              <a:rPr lang="es-MX" dirty="0" smtClean="0"/>
              <a:t>So, </a:t>
            </a:r>
            <a:r>
              <a:rPr lang="es-MX" dirty="0" err="1" smtClean="0"/>
              <a:t>God</a:t>
            </a:r>
            <a:r>
              <a:rPr lang="es-MX" dirty="0" smtClean="0"/>
              <a:t> </a:t>
            </a:r>
            <a:r>
              <a:rPr lang="es-MX" dirty="0" err="1" smtClean="0"/>
              <a:t>change</a:t>
            </a:r>
            <a:r>
              <a:rPr lang="es-MX" dirty="0" smtClean="0"/>
              <a:t> </a:t>
            </a:r>
            <a:r>
              <a:rPr lang="es-MX" dirty="0" err="1" smtClean="0"/>
              <a:t>name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Abram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Abraham, </a:t>
            </a:r>
            <a:r>
              <a:rPr lang="es-MX" dirty="0" err="1" smtClean="0"/>
              <a:t>meaning</a:t>
            </a:r>
            <a:r>
              <a:rPr lang="es-MX" dirty="0" smtClean="0"/>
              <a:t> “</a:t>
            </a:r>
            <a:r>
              <a:rPr lang="es-MX" dirty="0" err="1" smtClean="0"/>
              <a:t>father</a:t>
            </a:r>
            <a:r>
              <a:rPr lang="es-MX" dirty="0" smtClean="0"/>
              <a:t> of a multitud” of </a:t>
            </a:r>
            <a:r>
              <a:rPr lang="es-MX" dirty="0" err="1" smtClean="0"/>
              <a:t>nations</a:t>
            </a:r>
            <a:r>
              <a:rPr lang="es-MX" dirty="0" smtClean="0"/>
              <a:t> (</a:t>
            </a:r>
            <a:r>
              <a:rPr lang="es-MX" dirty="0"/>
              <a:t>17:4,5)</a:t>
            </a:r>
          </a:p>
          <a:p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him</a:t>
            </a:r>
            <a:r>
              <a:rPr lang="es-MX" dirty="0" smtClean="0"/>
              <a:t> </a:t>
            </a:r>
            <a:r>
              <a:rPr lang="es-MX" dirty="0" err="1" smtClean="0"/>
              <a:t>came</a:t>
            </a:r>
            <a:r>
              <a:rPr lang="es-MX" dirty="0" smtClean="0"/>
              <a:t> </a:t>
            </a:r>
            <a:r>
              <a:rPr lang="es-MX" dirty="0" err="1" smtClean="0"/>
              <a:t>many</a:t>
            </a:r>
            <a:r>
              <a:rPr lang="es-MX" dirty="0" smtClean="0"/>
              <a:t> </a:t>
            </a:r>
            <a:r>
              <a:rPr lang="es-MX" dirty="0" err="1" smtClean="0"/>
              <a:t>nations</a:t>
            </a:r>
            <a:r>
              <a:rPr lang="es-MX" dirty="0" smtClean="0"/>
              <a:t> and </a:t>
            </a:r>
            <a:r>
              <a:rPr lang="es-MX" dirty="0" err="1" smtClean="0"/>
              <a:t>kings</a:t>
            </a:r>
            <a:r>
              <a:rPr lang="es-MX" dirty="0" smtClean="0"/>
              <a:t> (</a:t>
            </a:r>
            <a:r>
              <a:rPr lang="es-MX" dirty="0"/>
              <a:t>17:6)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theme/theme1.xml><?xml version="1.0" encoding="utf-8"?>
<a:theme xmlns:a="http://schemas.openxmlformats.org/drawingml/2006/main" name="Cactus">
  <a:themeElements>
    <a:clrScheme name="Cactus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Cactu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actus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ctus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Designs\Cactus.pot</Template>
  <TotalTime>1375</TotalTime>
  <Words>1001</Words>
  <Application>Microsoft Office PowerPoint</Application>
  <PresentationFormat>On-screen Show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Cactus</vt:lpstr>
      <vt:lpstr>Slide 1</vt:lpstr>
      <vt:lpstr>The Theme of the Bible Ephesians 1:3-14</vt:lpstr>
      <vt:lpstr>“Jesus Christ”</vt:lpstr>
      <vt:lpstr> The Scheme of Redemption The Unfolding of God’s Plan In Christ and the Church</vt:lpstr>
      <vt:lpstr>Ephesians Speaks of this Blessing </vt:lpstr>
      <vt:lpstr>Galatians Also Speaks of this Blessing </vt:lpstr>
      <vt:lpstr>The Three-Fold Promise</vt:lpstr>
      <vt:lpstr>Genesis 12:1-- LAND</vt:lpstr>
      <vt:lpstr>Genesis 12:2 -- NATION</vt:lpstr>
      <vt:lpstr>Genesis 12:2 -- NATION</vt:lpstr>
      <vt:lpstr>Genesis 12:3 -- SEED</vt:lpstr>
      <vt:lpstr>Genesis 12:3 -- SEED</vt:lpstr>
      <vt:lpstr>The Three-Fold Promise</vt:lpstr>
      <vt:lpstr>The Greatest Blessing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Tema De La Biblia</dc:title>
  <dc:creator>jorge maldonado</dc:creator>
  <cp:lastModifiedBy>Maldonado Nursery</cp:lastModifiedBy>
  <cp:revision>90</cp:revision>
  <cp:lastPrinted>1601-01-01T00:00:00Z</cp:lastPrinted>
  <dcterms:created xsi:type="dcterms:W3CDTF">2003-10-28T04:17:23Z</dcterms:created>
  <dcterms:modified xsi:type="dcterms:W3CDTF">2008-09-07T17:10:59Z</dcterms:modified>
</cp:coreProperties>
</file>